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heme/theme2.xml" ContentType="application/vnd.openxmlformats-officedocument.theme+xml"/>
  <Override PartName="/ppt/slides/slide2.xml" ContentType="application/vnd.openxmlformats-officedocument.presentationml.slide+xml"/>
  <Override PartName="/ppt/diagrams/colors1.xml" ContentType="application/vnd.openxmlformats-officedocument.drawingml.diagramColors+xml"/>
  <Override PartName="/docProps/app.xml" ContentType="application/vnd.openxmlformats-officedocument.extended-properties+xml"/>
  <Override PartName="/ppt/diagrams/layout1.xml" ContentType="application/vnd.openxmlformats-officedocument.drawingml.diagramLayout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diagrams/data1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4.xml" ContentType="application/vnd.openxmlformats-officedocument.presentationml.notes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quickStyle1.xml" ContentType="application/vnd.openxmlformats-officedocument.drawingml.diagramStyl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Default Extension="png" ContentType="image/png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docProps/core.xml" ContentType="application/vnd.openxmlformats-package.core-properties+xml"/>
  <Override PartName="/ppt/slides/slide8.xml" ContentType="application/vnd.openxmlformats-officedocument.presentationml.slide+xml"/>
  <Override PartName="/ppt/slides/slide15.xml" ContentType="application/vnd.openxmlformats-officedocument.presentationml.slide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diagrams/drawing1.xml" ContentType="application/vnd.ms-office.drawingml.diagramDrawing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9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790" r:id="rId1"/>
  </p:sldMasterIdLst>
  <p:notesMasterIdLst>
    <p:notesMasterId r:id="rId21"/>
  </p:notesMasterIdLst>
  <p:sldIdLst>
    <p:sldId id="256" r:id="rId2"/>
    <p:sldId id="257" r:id="rId3"/>
    <p:sldId id="259" r:id="rId4"/>
    <p:sldId id="272" r:id="rId5"/>
    <p:sldId id="277" r:id="rId6"/>
    <p:sldId id="279" r:id="rId7"/>
    <p:sldId id="280" r:id="rId8"/>
    <p:sldId id="263" r:id="rId9"/>
    <p:sldId id="281" r:id="rId10"/>
    <p:sldId id="282" r:id="rId11"/>
    <p:sldId id="264" r:id="rId12"/>
    <p:sldId id="283" r:id="rId13"/>
    <p:sldId id="284" r:id="rId14"/>
    <p:sldId id="285" r:id="rId15"/>
    <p:sldId id="286" r:id="rId16"/>
    <p:sldId id="287" r:id="rId17"/>
    <p:sldId id="288" r:id="rId18"/>
    <p:sldId id="290" r:id="rId19"/>
    <p:sldId id="289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horzBarState="maximized">
    <p:restoredLeft sz="26896" autoAdjust="0"/>
    <p:restoredTop sz="99801" autoAdjust="0"/>
  </p:normalViewPr>
  <p:slideViewPr>
    <p:cSldViewPr snapToGrid="0" snapToObjects="1">
      <p:cViewPr varScale="1">
        <p:scale>
          <a:sx n="99" d="100"/>
          <a:sy n="99" d="100"/>
        </p:scale>
        <p:origin x="-14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viewProps" Target="viewProps.xml"/><Relationship Id="rId25" Type="http://schemas.openxmlformats.org/officeDocument/2006/relationships/theme" Target="theme/theme1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14" Type="http://schemas.openxmlformats.org/officeDocument/2006/relationships/slide" Target="slides/slide13.xml"/><Relationship Id="rId23" Type="http://schemas.openxmlformats.org/officeDocument/2006/relationships/presProps" Target="presProps.xml"/><Relationship Id="rId4" Type="http://schemas.openxmlformats.org/officeDocument/2006/relationships/slide" Target="slides/slide3.xml"/><Relationship Id="rId26" Type="http://schemas.openxmlformats.org/officeDocument/2006/relationships/tableStyles" Target="tableStyles.xml"/><Relationship Id="rId11" Type="http://schemas.openxmlformats.org/officeDocument/2006/relationships/slide" Target="slides/slide10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printerSettings" Target="printerSettings/printerSettings1.bin"/><Relationship Id="rId21" Type="http://schemas.openxmlformats.org/officeDocument/2006/relationships/notesMaster" Target="notesMasters/notesMaster1.xml"/><Relationship Id="rId2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CA40BA-EA63-4F0F-9EF1-2F32C66BBA2E}" type="doc">
      <dgm:prSet loTypeId="urn:microsoft.com/office/officeart/2005/8/layout/cycle4#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2BADE24-2319-489B-A4AC-354F20293BBA}">
      <dgm:prSet phldrT="[文本]"/>
      <dgm:spPr/>
      <dgm:t>
        <a:bodyPr/>
        <a:lstStyle/>
        <a:p>
          <a:r>
            <a:rPr lang="en-US" altLang="zh-CN" dirty="0" smtClean="0"/>
            <a:t>TOEFL</a:t>
          </a:r>
          <a:r>
            <a:rPr lang="zh-CN" altLang="en-US" dirty="0" smtClean="0"/>
            <a:t> </a:t>
          </a:r>
          <a:r>
            <a:rPr lang="en-US" altLang="zh-CN" dirty="0" smtClean="0"/>
            <a:t>&amp;</a:t>
          </a:r>
          <a:r>
            <a:rPr lang="zh-CN" altLang="en-US" dirty="0" smtClean="0"/>
            <a:t> </a:t>
          </a:r>
          <a:r>
            <a:rPr lang="en-US" altLang="zh-CN" dirty="0" smtClean="0"/>
            <a:t>SAT</a:t>
          </a:r>
          <a:r>
            <a:rPr lang="zh-CN" altLang="en-US" dirty="0" smtClean="0"/>
            <a:t> </a:t>
          </a:r>
          <a:r>
            <a:rPr lang="en-US" altLang="zh-CN" dirty="0" smtClean="0"/>
            <a:t>Exam</a:t>
          </a:r>
          <a:r>
            <a:rPr lang="zh-CN" altLang="en-US" dirty="0" smtClean="0"/>
            <a:t> </a:t>
          </a:r>
          <a:r>
            <a:rPr lang="en-US" altLang="zh-CN" dirty="0" smtClean="0"/>
            <a:t>Preparation</a:t>
          </a:r>
          <a:endParaRPr lang="zh-CN" altLang="en-US" dirty="0"/>
        </a:p>
      </dgm:t>
    </dgm:pt>
    <dgm:pt modelId="{447CA1B5-0AE0-46A2-BDD3-ACA6C830AAC6}" type="parTrans" cxnId="{F9C2B3AE-809C-4EA5-93A1-C7ECBE085719}">
      <dgm:prSet/>
      <dgm:spPr/>
      <dgm:t>
        <a:bodyPr/>
        <a:lstStyle/>
        <a:p>
          <a:endParaRPr lang="zh-CN" altLang="en-US"/>
        </a:p>
      </dgm:t>
    </dgm:pt>
    <dgm:pt modelId="{69943324-902A-4D08-8CC2-CE916275742B}" type="sibTrans" cxnId="{F9C2B3AE-809C-4EA5-93A1-C7ECBE085719}">
      <dgm:prSet/>
      <dgm:spPr/>
      <dgm:t>
        <a:bodyPr/>
        <a:lstStyle/>
        <a:p>
          <a:endParaRPr lang="zh-CN" altLang="en-US"/>
        </a:p>
      </dgm:t>
    </dgm:pt>
    <dgm:pt modelId="{5EF66D09-35CE-4554-B841-605F42BD2AAB}">
      <dgm:prSet phldrT="[文本]" custT="1"/>
      <dgm:spPr/>
      <dgm:t>
        <a:bodyPr/>
        <a:lstStyle/>
        <a:p>
          <a:r>
            <a:rPr lang="en-US" altLang="zh-CN" sz="2800" b="1" dirty="0" smtClean="0">
              <a:solidFill>
                <a:srgbClr val="3366FF"/>
              </a:solidFill>
              <a:latin typeface="Comic Sans MS"/>
              <a:ea typeface="黑体" pitchFamily="2" charset="-122"/>
              <a:cs typeface="Comic Sans MS"/>
            </a:rPr>
            <a:t>TOEFL</a:t>
          </a:r>
          <a:r>
            <a:rPr lang="zh-CN" altLang="en-US" sz="2800" b="1" dirty="0" smtClean="0">
              <a:solidFill>
                <a:srgbClr val="3366FF"/>
              </a:solidFill>
              <a:latin typeface="Comic Sans MS"/>
              <a:ea typeface="黑体" pitchFamily="2" charset="-122"/>
              <a:cs typeface="Comic Sans MS"/>
            </a:rPr>
            <a:t> </a:t>
          </a:r>
          <a:r>
            <a:rPr lang="en-US" altLang="zh-CN" sz="2800" b="1" dirty="0" smtClean="0">
              <a:solidFill>
                <a:srgbClr val="3366FF"/>
              </a:solidFill>
              <a:latin typeface="Comic Sans MS"/>
              <a:ea typeface="黑体" pitchFamily="2" charset="-122"/>
              <a:cs typeface="Comic Sans MS"/>
            </a:rPr>
            <a:t>&amp;</a:t>
          </a:r>
          <a:r>
            <a:rPr lang="zh-CN" altLang="en-US" sz="2800" b="1" dirty="0" smtClean="0">
              <a:solidFill>
                <a:srgbClr val="3366FF"/>
              </a:solidFill>
              <a:latin typeface="Comic Sans MS"/>
              <a:ea typeface="黑体" pitchFamily="2" charset="-122"/>
              <a:cs typeface="Comic Sans MS"/>
            </a:rPr>
            <a:t> </a:t>
          </a:r>
          <a:r>
            <a:rPr lang="en-US" altLang="zh-CN" sz="2800" b="1" dirty="0" smtClean="0">
              <a:solidFill>
                <a:srgbClr val="3366FF"/>
              </a:solidFill>
              <a:latin typeface="Comic Sans MS"/>
              <a:ea typeface="黑体" pitchFamily="2" charset="-122"/>
              <a:cs typeface="Comic Sans MS"/>
            </a:rPr>
            <a:t>SAT</a:t>
          </a:r>
          <a:endParaRPr lang="zh-CN" altLang="en-US" sz="2800" b="1" dirty="0">
            <a:solidFill>
              <a:srgbClr val="3366FF"/>
            </a:solidFill>
            <a:latin typeface="Comic Sans MS"/>
            <a:ea typeface="黑体" pitchFamily="2" charset="-122"/>
            <a:cs typeface="Comic Sans MS"/>
          </a:endParaRPr>
        </a:p>
      </dgm:t>
    </dgm:pt>
    <dgm:pt modelId="{8CFFFF0D-1E45-40E6-91DC-D29CE655B18B}" type="parTrans" cxnId="{BB885071-3F7D-40DB-81BD-C3576CFEDB43}">
      <dgm:prSet/>
      <dgm:spPr/>
      <dgm:t>
        <a:bodyPr/>
        <a:lstStyle/>
        <a:p>
          <a:endParaRPr lang="zh-CN" altLang="en-US"/>
        </a:p>
      </dgm:t>
    </dgm:pt>
    <dgm:pt modelId="{B2D7D54E-AACC-46C2-98D2-5B376EB0C047}" type="sibTrans" cxnId="{BB885071-3F7D-40DB-81BD-C3576CFEDB43}">
      <dgm:prSet/>
      <dgm:spPr/>
      <dgm:t>
        <a:bodyPr/>
        <a:lstStyle/>
        <a:p>
          <a:endParaRPr lang="zh-CN" altLang="en-US"/>
        </a:p>
      </dgm:t>
    </dgm:pt>
    <dgm:pt modelId="{7C4AE76A-667A-4FC9-BB21-17276DBFE313}">
      <dgm:prSet phldrT="[文本]" custT="1"/>
      <dgm:spPr/>
      <dgm:t>
        <a:bodyPr anchor="t"/>
        <a:lstStyle/>
        <a:p>
          <a:pPr algn="ctr"/>
          <a:r>
            <a:rPr lang="en-US" altLang="zh-CN" sz="1800" dirty="0" smtClean="0"/>
            <a:t>AP/A-Level</a:t>
          </a:r>
          <a:r>
            <a:rPr lang="zh-CN" altLang="en-US" sz="1800" dirty="0" smtClean="0"/>
            <a:t> </a:t>
          </a:r>
          <a:r>
            <a:rPr lang="en-US" altLang="zh-CN" sz="1800" dirty="0" smtClean="0"/>
            <a:t>program</a:t>
          </a:r>
          <a:r>
            <a:rPr lang="zh-CN" altLang="en-US" sz="1800" dirty="0" smtClean="0"/>
            <a:t>，</a:t>
          </a:r>
          <a:r>
            <a:rPr lang="en-US" altLang="zh-CN" sz="1800" dirty="0" smtClean="0"/>
            <a:t>such</a:t>
          </a:r>
          <a:r>
            <a:rPr lang="zh-CN" altLang="en-US" sz="1800" dirty="0" smtClean="0"/>
            <a:t> </a:t>
          </a:r>
          <a:r>
            <a:rPr lang="en-US" altLang="zh-CN" sz="1800" dirty="0" smtClean="0"/>
            <a:t>as</a:t>
          </a:r>
          <a:r>
            <a:rPr lang="zh-CN" altLang="en-US" sz="1800" dirty="0" smtClean="0"/>
            <a:t> </a:t>
          </a:r>
          <a:r>
            <a:rPr lang="en-US" altLang="zh-CN" sz="1800" dirty="0" smtClean="0"/>
            <a:t>AP</a:t>
          </a:r>
          <a:r>
            <a:rPr lang="zh-CN" altLang="en-US" sz="1800" dirty="0" smtClean="0"/>
            <a:t> </a:t>
          </a:r>
          <a:r>
            <a:rPr lang="en-US" altLang="zh-CN" sz="1800" dirty="0" smtClean="0"/>
            <a:t>Calculus</a:t>
          </a:r>
          <a:r>
            <a:rPr lang="zh-CN" altLang="en-US" sz="1800" dirty="0" smtClean="0"/>
            <a:t>、</a:t>
          </a:r>
          <a:r>
            <a:rPr lang="en-US" altLang="zh-CN" sz="1800" dirty="0" smtClean="0"/>
            <a:t>AP</a:t>
          </a:r>
          <a:r>
            <a:rPr lang="zh-CN" altLang="en-US" sz="1800" dirty="0" smtClean="0"/>
            <a:t> </a:t>
          </a:r>
          <a:r>
            <a:rPr lang="en-US" altLang="zh-CN" sz="1800" dirty="0" smtClean="0"/>
            <a:t>Physics</a:t>
          </a:r>
          <a:r>
            <a:rPr lang="zh-CN" altLang="en-US" sz="1800" dirty="0" smtClean="0"/>
            <a:t>、</a:t>
          </a:r>
          <a:r>
            <a:rPr lang="en-US" altLang="zh-CN" sz="1800" dirty="0" smtClean="0"/>
            <a:t>AP</a:t>
          </a:r>
          <a:r>
            <a:rPr lang="zh-CN" altLang="en-US" sz="1800" dirty="0" smtClean="0"/>
            <a:t> </a:t>
          </a:r>
          <a:r>
            <a:rPr lang="en-US" altLang="zh-CN" sz="1800" dirty="0" smtClean="0"/>
            <a:t>Chemistry</a:t>
          </a:r>
          <a:r>
            <a:rPr lang="zh-CN" altLang="en-US" sz="1800" dirty="0" smtClean="0"/>
            <a:t> </a:t>
          </a:r>
          <a:r>
            <a:rPr lang="en-US" altLang="zh-CN" sz="1800" dirty="0" smtClean="0"/>
            <a:t>etc.</a:t>
          </a:r>
          <a:endParaRPr lang="zh-CN" altLang="en-US" sz="1800" dirty="0"/>
        </a:p>
      </dgm:t>
    </dgm:pt>
    <dgm:pt modelId="{1438724B-C7D8-49DD-BB6C-ABD20B8A7767}" type="parTrans" cxnId="{5CFBEAA8-5140-4D51-AB01-106D0730CEE3}">
      <dgm:prSet/>
      <dgm:spPr/>
      <dgm:t>
        <a:bodyPr/>
        <a:lstStyle/>
        <a:p>
          <a:endParaRPr lang="zh-CN" altLang="en-US"/>
        </a:p>
      </dgm:t>
    </dgm:pt>
    <dgm:pt modelId="{BBC945EC-6F30-421C-9EDC-6406C09F6C49}" type="sibTrans" cxnId="{5CFBEAA8-5140-4D51-AB01-106D0730CEE3}">
      <dgm:prSet/>
      <dgm:spPr/>
      <dgm:t>
        <a:bodyPr/>
        <a:lstStyle/>
        <a:p>
          <a:endParaRPr lang="zh-CN" altLang="en-US"/>
        </a:p>
      </dgm:t>
    </dgm:pt>
    <dgm:pt modelId="{BA334F2A-41E3-4BA9-AE35-1DDBE8DA956A}">
      <dgm:prSet phldrT="[文本]" custT="1"/>
      <dgm:spPr/>
      <dgm:t>
        <a:bodyPr/>
        <a:lstStyle/>
        <a:p>
          <a:r>
            <a:rPr lang="en-US" altLang="zh-CN" sz="2800" b="1" dirty="0" smtClean="0">
              <a:solidFill>
                <a:srgbClr val="FF0000"/>
              </a:solidFill>
              <a:latin typeface="Comic Sans MS"/>
              <a:ea typeface="黑体" pitchFamily="2" charset="-122"/>
              <a:cs typeface="Comic Sans MS"/>
            </a:rPr>
            <a:t>College</a:t>
          </a:r>
          <a:r>
            <a:rPr lang="zh-CN" altLang="en-US" sz="2800" b="1" dirty="0" smtClean="0">
              <a:solidFill>
                <a:srgbClr val="FF0000"/>
              </a:solidFill>
              <a:latin typeface="Comic Sans MS"/>
              <a:ea typeface="黑体" pitchFamily="2" charset="-122"/>
              <a:cs typeface="Comic Sans MS"/>
            </a:rPr>
            <a:t> </a:t>
          </a:r>
          <a:r>
            <a:rPr lang="en-US" altLang="zh-CN" sz="2800" b="1" dirty="0" smtClean="0">
              <a:solidFill>
                <a:srgbClr val="FF0000"/>
              </a:solidFill>
              <a:latin typeface="Comic Sans MS"/>
              <a:ea typeface="黑体" pitchFamily="2" charset="-122"/>
              <a:cs typeface="Comic Sans MS"/>
            </a:rPr>
            <a:t>Classes</a:t>
          </a:r>
          <a:endParaRPr lang="zh-CN" altLang="en-US" sz="2800" b="1" dirty="0">
            <a:latin typeface="Comic Sans MS"/>
            <a:ea typeface="黑体" pitchFamily="2" charset="-122"/>
            <a:cs typeface="Comic Sans MS"/>
          </a:endParaRPr>
        </a:p>
      </dgm:t>
    </dgm:pt>
    <dgm:pt modelId="{0B787B8E-1BD9-454D-87DC-F3279700D861}" type="parTrans" cxnId="{630E8F98-2439-47F5-BB53-FBA1584E0D38}">
      <dgm:prSet/>
      <dgm:spPr/>
      <dgm:t>
        <a:bodyPr/>
        <a:lstStyle/>
        <a:p>
          <a:endParaRPr lang="zh-CN" altLang="en-US"/>
        </a:p>
      </dgm:t>
    </dgm:pt>
    <dgm:pt modelId="{656C3248-8FA8-4095-BBF4-1A72181ACA25}" type="sibTrans" cxnId="{630E8F98-2439-47F5-BB53-FBA1584E0D38}">
      <dgm:prSet/>
      <dgm:spPr/>
      <dgm:t>
        <a:bodyPr/>
        <a:lstStyle/>
        <a:p>
          <a:endParaRPr lang="zh-CN" altLang="en-US"/>
        </a:p>
      </dgm:t>
    </dgm:pt>
    <dgm:pt modelId="{03755142-2483-4DEB-8024-8CC9E231A700}">
      <dgm:prSet phldrT="[文本]"/>
      <dgm:spPr/>
      <dgm:t>
        <a:bodyPr/>
        <a:lstStyle/>
        <a:p>
          <a:r>
            <a:rPr lang="en-US" altLang="zh-CN" dirty="0" smtClean="0"/>
            <a:t>Chinese,</a:t>
          </a:r>
          <a:r>
            <a:rPr lang="zh-CN" altLang="en-US" dirty="0" smtClean="0"/>
            <a:t> </a:t>
          </a:r>
          <a:r>
            <a:rPr lang="en-US" altLang="zh-CN" dirty="0" smtClean="0"/>
            <a:t>History</a:t>
          </a:r>
          <a:r>
            <a:rPr lang="zh-CN" altLang="en-US" dirty="0" smtClean="0"/>
            <a:t> </a:t>
          </a:r>
          <a:r>
            <a:rPr lang="en-US" altLang="zh-CN" dirty="0" smtClean="0"/>
            <a:t>and</a:t>
          </a:r>
          <a:r>
            <a:rPr lang="zh-CN" altLang="en-US" dirty="0" smtClean="0"/>
            <a:t> </a:t>
          </a:r>
          <a:r>
            <a:rPr lang="en-US" altLang="zh-CN" dirty="0" smtClean="0"/>
            <a:t>Politics</a:t>
          </a:r>
          <a:r>
            <a:rPr lang="zh-CN" altLang="en-US" dirty="0" smtClean="0"/>
            <a:t> </a:t>
          </a:r>
          <a:r>
            <a:rPr lang="en-US" altLang="zh-CN" dirty="0" smtClean="0"/>
            <a:t>classes</a:t>
          </a:r>
          <a:endParaRPr lang="zh-CN" altLang="en-US" dirty="0"/>
        </a:p>
      </dgm:t>
    </dgm:pt>
    <dgm:pt modelId="{25EBEB10-9138-4832-A509-944C29A27A61}" type="parTrans" cxnId="{03C0E5CB-3F8B-4742-A522-86158747B791}">
      <dgm:prSet/>
      <dgm:spPr/>
      <dgm:t>
        <a:bodyPr/>
        <a:lstStyle/>
        <a:p>
          <a:endParaRPr lang="zh-CN" altLang="en-US"/>
        </a:p>
      </dgm:t>
    </dgm:pt>
    <dgm:pt modelId="{0E9486C0-556D-4DDD-9FF9-D57EB6875621}" type="sibTrans" cxnId="{03C0E5CB-3F8B-4742-A522-86158747B791}">
      <dgm:prSet/>
      <dgm:spPr/>
      <dgm:t>
        <a:bodyPr/>
        <a:lstStyle/>
        <a:p>
          <a:endParaRPr lang="zh-CN" altLang="en-US"/>
        </a:p>
      </dgm:t>
    </dgm:pt>
    <dgm:pt modelId="{DCC91767-9852-45AB-A730-967CEB33F5BF}">
      <dgm:prSet phldrT="[文本]" custT="1"/>
      <dgm:spPr/>
      <dgm:t>
        <a:bodyPr/>
        <a:lstStyle/>
        <a:p>
          <a:r>
            <a:rPr lang="en-US" altLang="zh-CN" sz="2800" b="1" dirty="0" smtClean="0">
              <a:solidFill>
                <a:schemeClr val="tx1"/>
              </a:solidFill>
              <a:latin typeface="Comic Sans MS"/>
              <a:ea typeface="黑体" pitchFamily="2" charset="-122"/>
              <a:cs typeface="Comic Sans MS"/>
            </a:rPr>
            <a:t>Chinese</a:t>
          </a:r>
          <a:r>
            <a:rPr lang="zh-CN" altLang="en-US" sz="2800" b="1" dirty="0" smtClean="0">
              <a:solidFill>
                <a:schemeClr val="tx1"/>
              </a:solidFill>
              <a:latin typeface="Comic Sans MS"/>
              <a:ea typeface="黑体" pitchFamily="2" charset="-122"/>
              <a:cs typeface="Comic Sans MS"/>
            </a:rPr>
            <a:t> </a:t>
          </a:r>
          <a:r>
            <a:rPr lang="en-US" altLang="zh-CN" sz="2800" b="1" dirty="0" smtClean="0">
              <a:solidFill>
                <a:schemeClr val="tx1"/>
              </a:solidFill>
              <a:latin typeface="Comic Sans MS"/>
              <a:ea typeface="黑体" pitchFamily="2" charset="-122"/>
              <a:cs typeface="Comic Sans MS"/>
            </a:rPr>
            <a:t>Culture</a:t>
          </a:r>
          <a:endParaRPr lang="zh-CN" altLang="en-US" sz="2800" b="1" dirty="0">
            <a:solidFill>
              <a:schemeClr val="tx1"/>
            </a:solidFill>
            <a:latin typeface="Comic Sans MS"/>
            <a:ea typeface="黑体" pitchFamily="2" charset="-122"/>
            <a:cs typeface="Comic Sans MS"/>
          </a:endParaRPr>
        </a:p>
      </dgm:t>
    </dgm:pt>
    <dgm:pt modelId="{3776BA01-45E6-4179-949B-0EACC68330F4}" type="parTrans" cxnId="{77D04663-FB03-4901-9783-70814E238FAF}">
      <dgm:prSet/>
      <dgm:spPr/>
      <dgm:t>
        <a:bodyPr/>
        <a:lstStyle/>
        <a:p>
          <a:endParaRPr lang="zh-CN" altLang="en-US"/>
        </a:p>
      </dgm:t>
    </dgm:pt>
    <dgm:pt modelId="{3C3C9765-54CB-4896-8975-ECB688D79744}" type="sibTrans" cxnId="{77D04663-FB03-4901-9783-70814E238FAF}">
      <dgm:prSet/>
      <dgm:spPr/>
      <dgm:t>
        <a:bodyPr/>
        <a:lstStyle/>
        <a:p>
          <a:endParaRPr lang="zh-CN" altLang="en-US"/>
        </a:p>
      </dgm:t>
    </dgm:pt>
    <dgm:pt modelId="{EE1EBCDA-EE1D-4642-BB60-05AE0126B97E}">
      <dgm:prSet phldrT="[文本]"/>
      <dgm:spPr/>
      <dgm:t>
        <a:bodyPr/>
        <a:lstStyle/>
        <a:p>
          <a:r>
            <a:rPr lang="en-US" altLang="zh-CN" dirty="0" smtClean="0"/>
            <a:t>Bilingual</a:t>
          </a:r>
          <a:r>
            <a:rPr lang="zh-CN" altLang="en-US" dirty="0" smtClean="0"/>
            <a:t> </a:t>
          </a:r>
          <a:r>
            <a:rPr lang="en-US" altLang="zh-CN" dirty="0" smtClean="0"/>
            <a:t>Mathematics,</a:t>
          </a:r>
          <a:r>
            <a:rPr lang="zh-CN" altLang="en-US" dirty="0" smtClean="0"/>
            <a:t> </a:t>
          </a:r>
          <a:r>
            <a:rPr lang="en-US" altLang="zh-CN" dirty="0" smtClean="0"/>
            <a:t>Science,</a:t>
          </a:r>
          <a:r>
            <a:rPr lang="zh-CN" altLang="en-US" dirty="0" smtClean="0"/>
            <a:t> </a:t>
          </a:r>
          <a:r>
            <a:rPr lang="en-US" altLang="zh-CN" dirty="0" smtClean="0"/>
            <a:t>Technology</a:t>
          </a:r>
          <a:r>
            <a:rPr lang="zh-CN" altLang="en-US" dirty="0" smtClean="0"/>
            <a:t> </a:t>
          </a:r>
          <a:r>
            <a:rPr lang="en-US" altLang="zh-CN" dirty="0" smtClean="0"/>
            <a:t>classes</a:t>
          </a:r>
          <a:r>
            <a:rPr lang="zh-CN" altLang="en-US" dirty="0" smtClean="0"/>
            <a:t> </a:t>
          </a:r>
          <a:r>
            <a:rPr lang="en-US" altLang="zh-CN" dirty="0" smtClean="0"/>
            <a:t>etc.</a:t>
          </a:r>
          <a:endParaRPr lang="zh-CN" altLang="en-US" dirty="0"/>
        </a:p>
      </dgm:t>
    </dgm:pt>
    <dgm:pt modelId="{17D1075F-3B1E-42B0-8F84-45C3026879BC}" type="parTrans" cxnId="{EFBCF22E-EAAB-4465-9D3F-059897B4EE42}">
      <dgm:prSet/>
      <dgm:spPr/>
      <dgm:t>
        <a:bodyPr/>
        <a:lstStyle/>
        <a:p>
          <a:endParaRPr lang="zh-CN" altLang="en-US"/>
        </a:p>
      </dgm:t>
    </dgm:pt>
    <dgm:pt modelId="{9276145E-8BFD-4799-9C12-90D7981EED91}" type="sibTrans" cxnId="{EFBCF22E-EAAB-4465-9D3F-059897B4EE42}">
      <dgm:prSet/>
      <dgm:spPr/>
      <dgm:t>
        <a:bodyPr/>
        <a:lstStyle/>
        <a:p>
          <a:endParaRPr lang="zh-CN" altLang="en-US"/>
        </a:p>
      </dgm:t>
    </dgm:pt>
    <dgm:pt modelId="{B7AEFB19-005F-48CD-B99E-C5E293F10CEC}">
      <dgm:prSet phldrT="[文本]" custT="1"/>
      <dgm:spPr/>
      <dgm:t>
        <a:bodyPr/>
        <a:lstStyle/>
        <a:p>
          <a:r>
            <a:rPr lang="en-US" altLang="zh-CN" sz="2800" b="1" dirty="0" smtClean="0">
              <a:solidFill>
                <a:srgbClr val="92D050"/>
              </a:solidFill>
              <a:latin typeface="Comic Sans MS"/>
              <a:ea typeface="黑体" pitchFamily="2" charset="-122"/>
              <a:cs typeface="Comic Sans MS"/>
            </a:rPr>
            <a:t>Bilingual</a:t>
          </a:r>
          <a:r>
            <a:rPr lang="zh-CN" altLang="en-US" sz="2800" b="1" dirty="0" smtClean="0">
              <a:solidFill>
                <a:srgbClr val="92D050"/>
              </a:solidFill>
              <a:latin typeface="Comic Sans MS"/>
              <a:ea typeface="黑体" pitchFamily="2" charset="-122"/>
              <a:cs typeface="Comic Sans MS"/>
            </a:rPr>
            <a:t> </a:t>
          </a:r>
          <a:r>
            <a:rPr lang="en-US" altLang="zh-CN" sz="2800" b="1" dirty="0" smtClean="0">
              <a:solidFill>
                <a:srgbClr val="92D050"/>
              </a:solidFill>
              <a:latin typeface="Comic Sans MS"/>
              <a:ea typeface="黑体" pitchFamily="2" charset="-122"/>
              <a:cs typeface="Comic Sans MS"/>
            </a:rPr>
            <a:t>Classes</a:t>
          </a:r>
          <a:endParaRPr lang="zh-CN" altLang="en-US" sz="2800" b="1" dirty="0">
            <a:latin typeface="Comic Sans MS"/>
            <a:ea typeface="黑体" pitchFamily="2" charset="-122"/>
            <a:cs typeface="Comic Sans MS"/>
          </a:endParaRPr>
        </a:p>
      </dgm:t>
    </dgm:pt>
    <dgm:pt modelId="{28DC04CC-631F-4409-9985-012D039D9999}" type="parTrans" cxnId="{B7397ADD-2A05-42BE-BEB5-DFD2DA1581E6}">
      <dgm:prSet/>
      <dgm:spPr/>
      <dgm:t>
        <a:bodyPr/>
        <a:lstStyle/>
        <a:p>
          <a:endParaRPr lang="zh-CN" altLang="en-US"/>
        </a:p>
      </dgm:t>
    </dgm:pt>
    <dgm:pt modelId="{1B8D7E7D-A79C-499B-8097-AC901E03EB7F}" type="sibTrans" cxnId="{B7397ADD-2A05-42BE-BEB5-DFD2DA1581E6}">
      <dgm:prSet/>
      <dgm:spPr/>
      <dgm:t>
        <a:bodyPr/>
        <a:lstStyle/>
        <a:p>
          <a:endParaRPr lang="zh-CN" altLang="en-US"/>
        </a:p>
      </dgm:t>
    </dgm:pt>
    <dgm:pt modelId="{D07B1FA4-A641-4659-B0D2-DA5F2C99D3F6}" type="pres">
      <dgm:prSet presAssocID="{2DCA40BA-EA63-4F0F-9EF1-2F32C66BBA2E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2F86CEF-4C21-44F6-82F9-DA02E2D228BD}" type="pres">
      <dgm:prSet presAssocID="{2DCA40BA-EA63-4F0F-9EF1-2F32C66BBA2E}" presName="children" presStyleCnt="0"/>
      <dgm:spPr/>
    </dgm:pt>
    <dgm:pt modelId="{C347AE12-0C58-470C-9AB5-F0DCD7C578EC}" type="pres">
      <dgm:prSet presAssocID="{2DCA40BA-EA63-4F0F-9EF1-2F32C66BBA2E}" presName="child1group" presStyleCnt="0"/>
      <dgm:spPr/>
    </dgm:pt>
    <dgm:pt modelId="{41FCDFF8-76CE-4AAE-9762-18BD10128086}" type="pres">
      <dgm:prSet presAssocID="{2DCA40BA-EA63-4F0F-9EF1-2F32C66BBA2E}" presName="child1" presStyleLbl="bgAcc1" presStyleIdx="0" presStyleCnt="4"/>
      <dgm:spPr/>
      <dgm:t>
        <a:bodyPr/>
        <a:lstStyle/>
        <a:p>
          <a:endParaRPr lang="zh-CN" altLang="en-US"/>
        </a:p>
      </dgm:t>
    </dgm:pt>
    <dgm:pt modelId="{38B7D04F-6B95-47D2-BDC1-E0566AB063F8}" type="pres">
      <dgm:prSet presAssocID="{2DCA40BA-EA63-4F0F-9EF1-2F32C66BBA2E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084149-53FE-47FE-81EB-06A68EA18B98}" type="pres">
      <dgm:prSet presAssocID="{2DCA40BA-EA63-4F0F-9EF1-2F32C66BBA2E}" presName="child2group" presStyleCnt="0"/>
      <dgm:spPr/>
    </dgm:pt>
    <dgm:pt modelId="{AF4173DB-8C91-4014-8CCE-9CB2A29E12A6}" type="pres">
      <dgm:prSet presAssocID="{2DCA40BA-EA63-4F0F-9EF1-2F32C66BBA2E}" presName="child2" presStyleLbl="bgAcc1" presStyleIdx="1" presStyleCnt="4"/>
      <dgm:spPr/>
      <dgm:t>
        <a:bodyPr/>
        <a:lstStyle/>
        <a:p>
          <a:endParaRPr lang="zh-CN" altLang="en-US"/>
        </a:p>
      </dgm:t>
    </dgm:pt>
    <dgm:pt modelId="{54EF6BCA-1D85-403D-B979-257C9A0A8FC3}" type="pres">
      <dgm:prSet presAssocID="{2DCA40BA-EA63-4F0F-9EF1-2F32C66BBA2E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45255E0-B472-4211-AFFC-E178706F649A}" type="pres">
      <dgm:prSet presAssocID="{2DCA40BA-EA63-4F0F-9EF1-2F32C66BBA2E}" presName="child3group" presStyleCnt="0"/>
      <dgm:spPr/>
    </dgm:pt>
    <dgm:pt modelId="{019269D0-5FC7-4701-8940-08FB261B1918}" type="pres">
      <dgm:prSet presAssocID="{2DCA40BA-EA63-4F0F-9EF1-2F32C66BBA2E}" presName="child3" presStyleLbl="bgAcc1" presStyleIdx="2" presStyleCnt="4" custLinFactNeighborX="0" custLinFactNeighborY="1604"/>
      <dgm:spPr/>
      <dgm:t>
        <a:bodyPr/>
        <a:lstStyle/>
        <a:p>
          <a:endParaRPr lang="zh-CN" altLang="en-US"/>
        </a:p>
      </dgm:t>
    </dgm:pt>
    <dgm:pt modelId="{DAEAD884-15A3-49CD-878C-754BE336CC32}" type="pres">
      <dgm:prSet presAssocID="{2DCA40BA-EA63-4F0F-9EF1-2F32C66BBA2E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4CA7D3-1351-45CC-8B0A-7343E61AD15E}" type="pres">
      <dgm:prSet presAssocID="{2DCA40BA-EA63-4F0F-9EF1-2F32C66BBA2E}" presName="child4group" presStyleCnt="0"/>
      <dgm:spPr/>
    </dgm:pt>
    <dgm:pt modelId="{8DAAF426-4D21-4FA8-98EF-1F046D177F52}" type="pres">
      <dgm:prSet presAssocID="{2DCA40BA-EA63-4F0F-9EF1-2F32C66BBA2E}" presName="child4" presStyleLbl="bgAcc1" presStyleIdx="3" presStyleCnt="4"/>
      <dgm:spPr/>
      <dgm:t>
        <a:bodyPr/>
        <a:lstStyle/>
        <a:p>
          <a:endParaRPr lang="zh-CN" altLang="en-US"/>
        </a:p>
      </dgm:t>
    </dgm:pt>
    <dgm:pt modelId="{C10FCE5F-914C-422B-ABC0-C61D07AFB3DD}" type="pres">
      <dgm:prSet presAssocID="{2DCA40BA-EA63-4F0F-9EF1-2F32C66BBA2E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9E72B6E-2058-41A3-B4A1-2AB0E6C163E3}" type="pres">
      <dgm:prSet presAssocID="{2DCA40BA-EA63-4F0F-9EF1-2F32C66BBA2E}" presName="childPlaceholder" presStyleCnt="0"/>
      <dgm:spPr/>
    </dgm:pt>
    <dgm:pt modelId="{17CF5E3A-1F1B-407E-A0C7-EB85899CB1E1}" type="pres">
      <dgm:prSet presAssocID="{2DCA40BA-EA63-4F0F-9EF1-2F32C66BBA2E}" presName="circle" presStyleCnt="0"/>
      <dgm:spPr/>
    </dgm:pt>
    <dgm:pt modelId="{AACC2411-1A95-4A04-A6FA-8F2E5D2BB3E1}" type="pres">
      <dgm:prSet presAssocID="{2DCA40BA-EA63-4F0F-9EF1-2F32C66BBA2E}" presName="quadrant1" presStyleLbl="node1" presStyleIdx="0" presStyleCnt="4" custLinFactNeighborY="117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DBF146-2AF1-415C-AE9A-9E010EECD9C3}" type="pres">
      <dgm:prSet presAssocID="{2DCA40BA-EA63-4F0F-9EF1-2F32C66BBA2E}" presName="quadrant2" presStyleLbl="node1" presStyleIdx="1" presStyleCnt="4" custLinFactNeighborX="-3534" custLinFactNeighborY="117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597C68D-7881-4E97-B1F4-2727EBB1689A}" type="pres">
      <dgm:prSet presAssocID="{2DCA40BA-EA63-4F0F-9EF1-2F32C66BBA2E}" presName="quadrant3" presStyleLbl="node1" presStyleIdx="2" presStyleCnt="4" custLinFactNeighborX="-4117" custLinFactNeighborY="-261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1F045B-2F23-4978-B69E-79D8C05622FE}" type="pres">
      <dgm:prSet presAssocID="{2DCA40BA-EA63-4F0F-9EF1-2F32C66BBA2E}" presName="quadrant4" presStyleLbl="node1" presStyleIdx="3" presStyleCnt="4" custLinFactNeighborY="-235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1EAE53-B16E-4223-92EF-D1259063B970}" type="pres">
      <dgm:prSet presAssocID="{2DCA40BA-EA63-4F0F-9EF1-2F32C66BBA2E}" presName="quadrantPlaceholder" presStyleCnt="0"/>
      <dgm:spPr/>
    </dgm:pt>
    <dgm:pt modelId="{122BFB87-C837-47CF-8BAE-8608D8BADF27}" type="pres">
      <dgm:prSet presAssocID="{2DCA40BA-EA63-4F0F-9EF1-2F32C66BBA2E}" presName="center1" presStyleLbl="fgShp" presStyleIdx="0" presStyleCnt="2" custScaleX="136107" custScaleY="152839" custLinFactNeighborY="5883"/>
      <dgm:spPr/>
    </dgm:pt>
    <dgm:pt modelId="{F984C28D-7F4B-49B1-AA6F-1D01B7D7B8DC}" type="pres">
      <dgm:prSet presAssocID="{2DCA40BA-EA63-4F0F-9EF1-2F32C66BBA2E}" presName="center2" presStyleLbl="fgShp" presStyleIdx="1" presStyleCnt="2" custScaleX="136107" custScaleY="155525" custLinFactNeighborY="-13727"/>
      <dgm:spPr/>
    </dgm:pt>
  </dgm:ptLst>
  <dgm:cxnLst>
    <dgm:cxn modelId="{BB885071-3F7D-40DB-81BD-C3576CFEDB43}" srcId="{22BADE24-2319-489B-A4AC-354F20293BBA}" destId="{5EF66D09-35CE-4554-B841-605F42BD2AAB}" srcOrd="0" destOrd="0" parTransId="{8CFFFF0D-1E45-40E6-91DC-D29CE655B18B}" sibTransId="{B2D7D54E-AACC-46C2-98D2-5B376EB0C047}"/>
    <dgm:cxn modelId="{D0C5DBE4-38BF-E24F-B407-3BE82BD0FB71}" type="presOf" srcId="{5EF66D09-35CE-4554-B841-605F42BD2AAB}" destId="{38B7D04F-6B95-47D2-BDC1-E0566AB063F8}" srcOrd="1" destOrd="0" presId="urn:microsoft.com/office/officeart/2005/8/layout/cycle4#2"/>
    <dgm:cxn modelId="{2CBF0005-57BB-CB4C-82E5-DED97F2D2B72}" type="presOf" srcId="{DCC91767-9852-45AB-A730-967CEB33F5BF}" destId="{019269D0-5FC7-4701-8940-08FB261B1918}" srcOrd="0" destOrd="0" presId="urn:microsoft.com/office/officeart/2005/8/layout/cycle4#2"/>
    <dgm:cxn modelId="{11147269-9861-FC4D-BE33-17A8A03CBDF9}" type="presOf" srcId="{BA334F2A-41E3-4BA9-AE35-1DDBE8DA956A}" destId="{54EF6BCA-1D85-403D-B979-257C9A0A8FC3}" srcOrd="1" destOrd="0" presId="urn:microsoft.com/office/officeart/2005/8/layout/cycle4#2"/>
    <dgm:cxn modelId="{B7397ADD-2A05-42BE-BEB5-DFD2DA1581E6}" srcId="{EE1EBCDA-EE1D-4642-BB60-05AE0126B97E}" destId="{B7AEFB19-005F-48CD-B99E-C5E293F10CEC}" srcOrd="0" destOrd="0" parTransId="{28DC04CC-631F-4409-9985-012D039D9999}" sibTransId="{1B8D7E7D-A79C-499B-8097-AC901E03EB7F}"/>
    <dgm:cxn modelId="{C5AD0614-94BB-0A48-8DD0-41EE27ED5921}" type="presOf" srcId="{5EF66D09-35CE-4554-B841-605F42BD2AAB}" destId="{41FCDFF8-76CE-4AAE-9762-18BD10128086}" srcOrd="0" destOrd="0" presId="urn:microsoft.com/office/officeart/2005/8/layout/cycle4#2"/>
    <dgm:cxn modelId="{7F05D4B4-14BC-164A-8E92-288341B7060F}" type="presOf" srcId="{2DCA40BA-EA63-4F0F-9EF1-2F32C66BBA2E}" destId="{D07B1FA4-A641-4659-B0D2-DA5F2C99D3F6}" srcOrd="0" destOrd="0" presId="urn:microsoft.com/office/officeart/2005/8/layout/cycle4#2"/>
    <dgm:cxn modelId="{77D04663-FB03-4901-9783-70814E238FAF}" srcId="{03755142-2483-4DEB-8024-8CC9E231A700}" destId="{DCC91767-9852-45AB-A730-967CEB33F5BF}" srcOrd="0" destOrd="0" parTransId="{3776BA01-45E6-4179-949B-0EACC68330F4}" sibTransId="{3C3C9765-54CB-4896-8975-ECB688D79744}"/>
    <dgm:cxn modelId="{EFBCF22E-EAAB-4465-9D3F-059897B4EE42}" srcId="{2DCA40BA-EA63-4F0F-9EF1-2F32C66BBA2E}" destId="{EE1EBCDA-EE1D-4642-BB60-05AE0126B97E}" srcOrd="3" destOrd="0" parTransId="{17D1075F-3B1E-42B0-8F84-45C3026879BC}" sibTransId="{9276145E-8BFD-4799-9C12-90D7981EED91}"/>
    <dgm:cxn modelId="{3AA22F96-665C-1F47-A930-41AACF581A8D}" type="presOf" srcId="{22BADE24-2319-489B-A4AC-354F20293BBA}" destId="{AACC2411-1A95-4A04-A6FA-8F2E5D2BB3E1}" srcOrd="0" destOrd="0" presId="urn:microsoft.com/office/officeart/2005/8/layout/cycle4#2"/>
    <dgm:cxn modelId="{1361551C-F86A-784D-B151-78C8FDBC4E6B}" type="presOf" srcId="{B7AEFB19-005F-48CD-B99E-C5E293F10CEC}" destId="{C10FCE5F-914C-422B-ABC0-C61D07AFB3DD}" srcOrd="1" destOrd="0" presId="urn:microsoft.com/office/officeart/2005/8/layout/cycle4#2"/>
    <dgm:cxn modelId="{2A193BE1-67BA-CC4B-BBD5-7663C1C7DA2A}" type="presOf" srcId="{EE1EBCDA-EE1D-4642-BB60-05AE0126B97E}" destId="{BE1F045B-2F23-4978-B69E-79D8C05622FE}" srcOrd="0" destOrd="0" presId="urn:microsoft.com/office/officeart/2005/8/layout/cycle4#2"/>
    <dgm:cxn modelId="{76251AA2-2594-BD49-9134-1419B6F54C59}" type="presOf" srcId="{B7AEFB19-005F-48CD-B99E-C5E293F10CEC}" destId="{8DAAF426-4D21-4FA8-98EF-1F046D177F52}" srcOrd="0" destOrd="0" presId="urn:microsoft.com/office/officeart/2005/8/layout/cycle4#2"/>
    <dgm:cxn modelId="{5CFBEAA8-5140-4D51-AB01-106D0730CEE3}" srcId="{2DCA40BA-EA63-4F0F-9EF1-2F32C66BBA2E}" destId="{7C4AE76A-667A-4FC9-BB21-17276DBFE313}" srcOrd="1" destOrd="0" parTransId="{1438724B-C7D8-49DD-BB6C-ABD20B8A7767}" sibTransId="{BBC945EC-6F30-421C-9EDC-6406C09F6C49}"/>
    <dgm:cxn modelId="{9419C516-6928-A247-8DA6-E8E6820C4775}" type="presOf" srcId="{DCC91767-9852-45AB-A730-967CEB33F5BF}" destId="{DAEAD884-15A3-49CD-878C-754BE336CC32}" srcOrd="1" destOrd="0" presId="urn:microsoft.com/office/officeart/2005/8/layout/cycle4#2"/>
    <dgm:cxn modelId="{03C0E5CB-3F8B-4742-A522-86158747B791}" srcId="{2DCA40BA-EA63-4F0F-9EF1-2F32C66BBA2E}" destId="{03755142-2483-4DEB-8024-8CC9E231A700}" srcOrd="2" destOrd="0" parTransId="{25EBEB10-9138-4832-A509-944C29A27A61}" sibTransId="{0E9486C0-556D-4DDD-9FF9-D57EB6875621}"/>
    <dgm:cxn modelId="{F9C2B3AE-809C-4EA5-93A1-C7ECBE085719}" srcId="{2DCA40BA-EA63-4F0F-9EF1-2F32C66BBA2E}" destId="{22BADE24-2319-489B-A4AC-354F20293BBA}" srcOrd="0" destOrd="0" parTransId="{447CA1B5-0AE0-46A2-BDD3-ACA6C830AAC6}" sibTransId="{69943324-902A-4D08-8CC2-CE916275742B}"/>
    <dgm:cxn modelId="{C2004D56-DD36-D14B-8FB6-BF0FB77B77A7}" type="presOf" srcId="{03755142-2483-4DEB-8024-8CC9E231A700}" destId="{4597C68D-7881-4E97-B1F4-2727EBB1689A}" srcOrd="0" destOrd="0" presId="urn:microsoft.com/office/officeart/2005/8/layout/cycle4#2"/>
    <dgm:cxn modelId="{630E8F98-2439-47F5-BB53-FBA1584E0D38}" srcId="{7C4AE76A-667A-4FC9-BB21-17276DBFE313}" destId="{BA334F2A-41E3-4BA9-AE35-1DDBE8DA956A}" srcOrd="0" destOrd="0" parTransId="{0B787B8E-1BD9-454D-87DC-F3279700D861}" sibTransId="{656C3248-8FA8-4095-BBF4-1A72181ACA25}"/>
    <dgm:cxn modelId="{02C24F9D-20DB-AA4E-8594-BB79EB75347A}" type="presOf" srcId="{BA334F2A-41E3-4BA9-AE35-1DDBE8DA956A}" destId="{AF4173DB-8C91-4014-8CCE-9CB2A29E12A6}" srcOrd="0" destOrd="0" presId="urn:microsoft.com/office/officeart/2005/8/layout/cycle4#2"/>
    <dgm:cxn modelId="{865F08D6-4F15-0C4A-8ECE-3E46711A4D30}" type="presOf" srcId="{7C4AE76A-667A-4FC9-BB21-17276DBFE313}" destId="{3ADBF146-2AF1-415C-AE9A-9E010EECD9C3}" srcOrd="0" destOrd="0" presId="urn:microsoft.com/office/officeart/2005/8/layout/cycle4#2"/>
    <dgm:cxn modelId="{1C45B5DB-451B-9E4A-8C2A-69F4A5557129}" type="presParOf" srcId="{D07B1FA4-A641-4659-B0D2-DA5F2C99D3F6}" destId="{C2F86CEF-4C21-44F6-82F9-DA02E2D228BD}" srcOrd="0" destOrd="0" presId="urn:microsoft.com/office/officeart/2005/8/layout/cycle4#2"/>
    <dgm:cxn modelId="{F4CC0219-38A3-8A4D-B404-4C1A0DBA65EB}" type="presParOf" srcId="{C2F86CEF-4C21-44F6-82F9-DA02E2D228BD}" destId="{C347AE12-0C58-470C-9AB5-F0DCD7C578EC}" srcOrd="0" destOrd="0" presId="urn:microsoft.com/office/officeart/2005/8/layout/cycle4#2"/>
    <dgm:cxn modelId="{DA964573-7CBE-C646-BAC0-95E4C98FB26E}" type="presParOf" srcId="{C347AE12-0C58-470C-9AB5-F0DCD7C578EC}" destId="{41FCDFF8-76CE-4AAE-9762-18BD10128086}" srcOrd="0" destOrd="0" presId="urn:microsoft.com/office/officeart/2005/8/layout/cycle4#2"/>
    <dgm:cxn modelId="{98336E23-581B-1D45-BD5C-CCBD341197A0}" type="presParOf" srcId="{C347AE12-0C58-470C-9AB5-F0DCD7C578EC}" destId="{38B7D04F-6B95-47D2-BDC1-E0566AB063F8}" srcOrd="1" destOrd="0" presId="urn:microsoft.com/office/officeart/2005/8/layout/cycle4#2"/>
    <dgm:cxn modelId="{A5E1AB2B-D8C0-744C-95CD-F70340908AA9}" type="presParOf" srcId="{C2F86CEF-4C21-44F6-82F9-DA02E2D228BD}" destId="{FA084149-53FE-47FE-81EB-06A68EA18B98}" srcOrd="1" destOrd="0" presId="urn:microsoft.com/office/officeart/2005/8/layout/cycle4#2"/>
    <dgm:cxn modelId="{E88CFF25-C973-2D40-8445-892653A66BE9}" type="presParOf" srcId="{FA084149-53FE-47FE-81EB-06A68EA18B98}" destId="{AF4173DB-8C91-4014-8CCE-9CB2A29E12A6}" srcOrd="0" destOrd="0" presId="urn:microsoft.com/office/officeart/2005/8/layout/cycle4#2"/>
    <dgm:cxn modelId="{74F42077-3D5D-934A-8559-6C235A4A9A54}" type="presParOf" srcId="{FA084149-53FE-47FE-81EB-06A68EA18B98}" destId="{54EF6BCA-1D85-403D-B979-257C9A0A8FC3}" srcOrd="1" destOrd="0" presId="urn:microsoft.com/office/officeart/2005/8/layout/cycle4#2"/>
    <dgm:cxn modelId="{B95C0D13-EEA9-C24E-968C-7F03D6183917}" type="presParOf" srcId="{C2F86CEF-4C21-44F6-82F9-DA02E2D228BD}" destId="{245255E0-B472-4211-AFFC-E178706F649A}" srcOrd="2" destOrd="0" presId="urn:microsoft.com/office/officeart/2005/8/layout/cycle4#2"/>
    <dgm:cxn modelId="{7CF4DE10-93FA-444D-8668-7A9C2B1BEE58}" type="presParOf" srcId="{245255E0-B472-4211-AFFC-E178706F649A}" destId="{019269D0-5FC7-4701-8940-08FB261B1918}" srcOrd="0" destOrd="0" presId="urn:microsoft.com/office/officeart/2005/8/layout/cycle4#2"/>
    <dgm:cxn modelId="{57D64867-4CFC-A648-9AD7-117BE68D4C0B}" type="presParOf" srcId="{245255E0-B472-4211-AFFC-E178706F649A}" destId="{DAEAD884-15A3-49CD-878C-754BE336CC32}" srcOrd="1" destOrd="0" presId="urn:microsoft.com/office/officeart/2005/8/layout/cycle4#2"/>
    <dgm:cxn modelId="{10DF5B77-9F8A-4349-AE33-CA10242BA0CE}" type="presParOf" srcId="{C2F86CEF-4C21-44F6-82F9-DA02E2D228BD}" destId="{B14CA7D3-1351-45CC-8B0A-7343E61AD15E}" srcOrd="3" destOrd="0" presId="urn:microsoft.com/office/officeart/2005/8/layout/cycle4#2"/>
    <dgm:cxn modelId="{AD365943-4336-5945-B407-AE3877132A05}" type="presParOf" srcId="{B14CA7D3-1351-45CC-8B0A-7343E61AD15E}" destId="{8DAAF426-4D21-4FA8-98EF-1F046D177F52}" srcOrd="0" destOrd="0" presId="urn:microsoft.com/office/officeart/2005/8/layout/cycle4#2"/>
    <dgm:cxn modelId="{598F43D0-6D50-4041-AACF-EC981DFEE7F8}" type="presParOf" srcId="{B14CA7D3-1351-45CC-8B0A-7343E61AD15E}" destId="{C10FCE5F-914C-422B-ABC0-C61D07AFB3DD}" srcOrd="1" destOrd="0" presId="urn:microsoft.com/office/officeart/2005/8/layout/cycle4#2"/>
    <dgm:cxn modelId="{367BA54E-5857-754F-89BB-A971F94849DE}" type="presParOf" srcId="{C2F86CEF-4C21-44F6-82F9-DA02E2D228BD}" destId="{39E72B6E-2058-41A3-B4A1-2AB0E6C163E3}" srcOrd="4" destOrd="0" presId="urn:microsoft.com/office/officeart/2005/8/layout/cycle4#2"/>
    <dgm:cxn modelId="{A678BB18-EBFB-9A40-B22B-3E4F37FEED27}" type="presParOf" srcId="{D07B1FA4-A641-4659-B0D2-DA5F2C99D3F6}" destId="{17CF5E3A-1F1B-407E-A0C7-EB85899CB1E1}" srcOrd="1" destOrd="0" presId="urn:microsoft.com/office/officeart/2005/8/layout/cycle4#2"/>
    <dgm:cxn modelId="{F4FAB5E8-744E-4C44-9FAC-0173160897D6}" type="presParOf" srcId="{17CF5E3A-1F1B-407E-A0C7-EB85899CB1E1}" destId="{AACC2411-1A95-4A04-A6FA-8F2E5D2BB3E1}" srcOrd="0" destOrd="0" presId="urn:microsoft.com/office/officeart/2005/8/layout/cycle4#2"/>
    <dgm:cxn modelId="{B66CCB28-BCF4-504B-AC11-85A00F5FEBCE}" type="presParOf" srcId="{17CF5E3A-1F1B-407E-A0C7-EB85899CB1E1}" destId="{3ADBF146-2AF1-415C-AE9A-9E010EECD9C3}" srcOrd="1" destOrd="0" presId="urn:microsoft.com/office/officeart/2005/8/layout/cycle4#2"/>
    <dgm:cxn modelId="{B9C879AA-A614-1D48-8419-7A997FE9D279}" type="presParOf" srcId="{17CF5E3A-1F1B-407E-A0C7-EB85899CB1E1}" destId="{4597C68D-7881-4E97-B1F4-2727EBB1689A}" srcOrd="2" destOrd="0" presId="urn:microsoft.com/office/officeart/2005/8/layout/cycle4#2"/>
    <dgm:cxn modelId="{63B44D76-97C5-574C-A223-EFC94152EEE7}" type="presParOf" srcId="{17CF5E3A-1F1B-407E-A0C7-EB85899CB1E1}" destId="{BE1F045B-2F23-4978-B69E-79D8C05622FE}" srcOrd="3" destOrd="0" presId="urn:microsoft.com/office/officeart/2005/8/layout/cycle4#2"/>
    <dgm:cxn modelId="{FDECB77D-6E6C-CF43-B06E-05CEE8971EDE}" type="presParOf" srcId="{17CF5E3A-1F1B-407E-A0C7-EB85899CB1E1}" destId="{961EAE53-B16E-4223-92EF-D1259063B970}" srcOrd="4" destOrd="0" presId="urn:microsoft.com/office/officeart/2005/8/layout/cycle4#2"/>
    <dgm:cxn modelId="{12AD04A6-D19C-DB47-B44B-35EE52D543BC}" type="presParOf" srcId="{D07B1FA4-A641-4659-B0D2-DA5F2C99D3F6}" destId="{122BFB87-C837-47CF-8BAE-8608D8BADF27}" srcOrd="2" destOrd="0" presId="urn:microsoft.com/office/officeart/2005/8/layout/cycle4#2"/>
    <dgm:cxn modelId="{5A3880A2-6818-AB4D-8B41-53104C81B1D1}" type="presParOf" srcId="{D07B1FA4-A641-4659-B0D2-DA5F2C99D3F6}" destId="{F984C28D-7F4B-49B1-AA6F-1D01B7D7B8DC}" srcOrd="3" destOrd="0" presId="urn:microsoft.com/office/officeart/2005/8/layout/cycle4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9269D0-5FC7-4701-8940-08FB261B1918}">
      <dsp:nvSpPr>
        <dsp:cNvPr id="0" name=""/>
        <dsp:cNvSpPr/>
      </dsp:nvSpPr>
      <dsp:spPr>
        <a:xfrm>
          <a:off x="4562030" y="3976813"/>
          <a:ext cx="2796083" cy="18112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800" b="1" kern="1200" dirty="0" smtClean="0">
              <a:solidFill>
                <a:schemeClr val="tx1"/>
              </a:solidFill>
              <a:latin typeface="Comic Sans MS"/>
              <a:ea typeface="黑体" pitchFamily="2" charset="-122"/>
              <a:cs typeface="Comic Sans MS"/>
            </a:rPr>
            <a:t>Chinese</a:t>
          </a:r>
          <a:r>
            <a:rPr lang="zh-CN" altLang="en-US" sz="2800" b="1" kern="1200" dirty="0" smtClean="0">
              <a:solidFill>
                <a:schemeClr val="tx1"/>
              </a:solidFill>
              <a:latin typeface="Comic Sans MS"/>
              <a:ea typeface="黑体" pitchFamily="2" charset="-122"/>
              <a:cs typeface="Comic Sans MS"/>
            </a:rPr>
            <a:t> </a:t>
          </a:r>
          <a:r>
            <a:rPr lang="en-US" altLang="zh-CN" sz="2800" b="1" kern="1200" dirty="0" smtClean="0">
              <a:solidFill>
                <a:schemeClr val="tx1"/>
              </a:solidFill>
              <a:latin typeface="Comic Sans MS"/>
              <a:ea typeface="黑体" pitchFamily="2" charset="-122"/>
              <a:cs typeface="Comic Sans MS"/>
            </a:rPr>
            <a:t>Culture</a:t>
          </a:r>
          <a:endParaRPr lang="zh-CN" altLang="en-US" sz="2800" b="1" kern="1200" dirty="0">
            <a:solidFill>
              <a:schemeClr val="tx1"/>
            </a:solidFill>
            <a:latin typeface="Comic Sans MS"/>
            <a:ea typeface="黑体" pitchFamily="2" charset="-122"/>
            <a:cs typeface="Comic Sans MS"/>
          </a:endParaRPr>
        </a:p>
      </dsp:txBody>
      <dsp:txXfrm>
        <a:off x="5400855" y="4429620"/>
        <a:ext cx="1957258" cy="1358421"/>
      </dsp:txXfrm>
    </dsp:sp>
    <dsp:sp modelId="{8DAAF426-4D21-4FA8-98EF-1F046D177F52}">
      <dsp:nvSpPr>
        <dsp:cNvPr id="0" name=""/>
        <dsp:cNvSpPr/>
      </dsp:nvSpPr>
      <dsp:spPr>
        <a:xfrm>
          <a:off x="0" y="3947761"/>
          <a:ext cx="2796083" cy="18112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800" b="1" kern="1200" dirty="0" smtClean="0">
              <a:solidFill>
                <a:srgbClr val="92D050"/>
              </a:solidFill>
              <a:latin typeface="Comic Sans MS"/>
              <a:ea typeface="黑体" pitchFamily="2" charset="-122"/>
              <a:cs typeface="Comic Sans MS"/>
            </a:rPr>
            <a:t>Bilingual</a:t>
          </a:r>
          <a:r>
            <a:rPr lang="zh-CN" altLang="en-US" sz="2800" b="1" kern="1200" dirty="0" smtClean="0">
              <a:solidFill>
                <a:srgbClr val="92D050"/>
              </a:solidFill>
              <a:latin typeface="Comic Sans MS"/>
              <a:ea typeface="黑体" pitchFamily="2" charset="-122"/>
              <a:cs typeface="Comic Sans MS"/>
            </a:rPr>
            <a:t> </a:t>
          </a:r>
          <a:r>
            <a:rPr lang="en-US" altLang="zh-CN" sz="2800" b="1" kern="1200" dirty="0" smtClean="0">
              <a:solidFill>
                <a:srgbClr val="92D050"/>
              </a:solidFill>
              <a:latin typeface="Comic Sans MS"/>
              <a:ea typeface="黑体" pitchFamily="2" charset="-122"/>
              <a:cs typeface="Comic Sans MS"/>
            </a:rPr>
            <a:t>Classes</a:t>
          </a:r>
          <a:endParaRPr lang="zh-CN" altLang="en-US" sz="2800" b="1" kern="1200" dirty="0">
            <a:latin typeface="Comic Sans MS"/>
            <a:ea typeface="黑体" pitchFamily="2" charset="-122"/>
            <a:cs typeface="Comic Sans MS"/>
          </a:endParaRPr>
        </a:p>
      </dsp:txBody>
      <dsp:txXfrm>
        <a:off x="0" y="4400568"/>
        <a:ext cx="1957258" cy="1358421"/>
      </dsp:txXfrm>
    </dsp:sp>
    <dsp:sp modelId="{AF4173DB-8C91-4014-8CCE-9CB2A29E12A6}">
      <dsp:nvSpPr>
        <dsp:cNvPr id="0" name=""/>
        <dsp:cNvSpPr/>
      </dsp:nvSpPr>
      <dsp:spPr>
        <a:xfrm>
          <a:off x="4562030" y="98902"/>
          <a:ext cx="2796083" cy="18112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800" b="1" kern="1200" dirty="0" smtClean="0">
              <a:solidFill>
                <a:srgbClr val="FF0000"/>
              </a:solidFill>
              <a:latin typeface="Comic Sans MS"/>
              <a:ea typeface="黑体" pitchFamily="2" charset="-122"/>
              <a:cs typeface="Comic Sans MS"/>
            </a:rPr>
            <a:t>College</a:t>
          </a:r>
          <a:r>
            <a:rPr lang="zh-CN" altLang="en-US" sz="2800" b="1" kern="1200" dirty="0" smtClean="0">
              <a:solidFill>
                <a:srgbClr val="FF0000"/>
              </a:solidFill>
              <a:latin typeface="Comic Sans MS"/>
              <a:ea typeface="黑体" pitchFamily="2" charset="-122"/>
              <a:cs typeface="Comic Sans MS"/>
            </a:rPr>
            <a:t> </a:t>
          </a:r>
          <a:r>
            <a:rPr lang="en-US" altLang="zh-CN" sz="2800" b="1" kern="1200" dirty="0" smtClean="0">
              <a:solidFill>
                <a:srgbClr val="FF0000"/>
              </a:solidFill>
              <a:latin typeface="Comic Sans MS"/>
              <a:ea typeface="黑体" pitchFamily="2" charset="-122"/>
              <a:cs typeface="Comic Sans MS"/>
            </a:rPr>
            <a:t>Classes</a:t>
          </a:r>
          <a:endParaRPr lang="zh-CN" altLang="en-US" sz="2800" b="1" kern="1200" dirty="0">
            <a:latin typeface="Comic Sans MS"/>
            <a:ea typeface="黑体" pitchFamily="2" charset="-122"/>
            <a:cs typeface="Comic Sans MS"/>
          </a:endParaRPr>
        </a:p>
      </dsp:txBody>
      <dsp:txXfrm>
        <a:off x="5400855" y="98902"/>
        <a:ext cx="1957258" cy="1358421"/>
      </dsp:txXfrm>
    </dsp:sp>
    <dsp:sp modelId="{41FCDFF8-76CE-4AAE-9762-18BD10128086}">
      <dsp:nvSpPr>
        <dsp:cNvPr id="0" name=""/>
        <dsp:cNvSpPr/>
      </dsp:nvSpPr>
      <dsp:spPr>
        <a:xfrm>
          <a:off x="0" y="98902"/>
          <a:ext cx="2796083" cy="18112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2800" b="1" kern="1200" dirty="0" smtClean="0">
              <a:solidFill>
                <a:srgbClr val="3366FF"/>
              </a:solidFill>
              <a:latin typeface="Comic Sans MS"/>
              <a:ea typeface="黑体" pitchFamily="2" charset="-122"/>
              <a:cs typeface="Comic Sans MS"/>
            </a:rPr>
            <a:t>TOEFL</a:t>
          </a:r>
          <a:r>
            <a:rPr lang="zh-CN" altLang="en-US" sz="2800" b="1" kern="1200" dirty="0" smtClean="0">
              <a:solidFill>
                <a:srgbClr val="3366FF"/>
              </a:solidFill>
              <a:latin typeface="Comic Sans MS"/>
              <a:ea typeface="黑体" pitchFamily="2" charset="-122"/>
              <a:cs typeface="Comic Sans MS"/>
            </a:rPr>
            <a:t> </a:t>
          </a:r>
          <a:r>
            <a:rPr lang="en-US" altLang="zh-CN" sz="2800" b="1" kern="1200" dirty="0" smtClean="0">
              <a:solidFill>
                <a:srgbClr val="3366FF"/>
              </a:solidFill>
              <a:latin typeface="Comic Sans MS"/>
              <a:ea typeface="黑体" pitchFamily="2" charset="-122"/>
              <a:cs typeface="Comic Sans MS"/>
            </a:rPr>
            <a:t>&amp;</a:t>
          </a:r>
          <a:r>
            <a:rPr lang="zh-CN" altLang="en-US" sz="2800" b="1" kern="1200" dirty="0" smtClean="0">
              <a:solidFill>
                <a:srgbClr val="3366FF"/>
              </a:solidFill>
              <a:latin typeface="Comic Sans MS"/>
              <a:ea typeface="黑体" pitchFamily="2" charset="-122"/>
              <a:cs typeface="Comic Sans MS"/>
            </a:rPr>
            <a:t> </a:t>
          </a:r>
          <a:r>
            <a:rPr lang="en-US" altLang="zh-CN" sz="2800" b="1" kern="1200" dirty="0" smtClean="0">
              <a:solidFill>
                <a:srgbClr val="3366FF"/>
              </a:solidFill>
              <a:latin typeface="Comic Sans MS"/>
              <a:ea typeface="黑体" pitchFamily="2" charset="-122"/>
              <a:cs typeface="Comic Sans MS"/>
            </a:rPr>
            <a:t>SAT</a:t>
          </a:r>
          <a:endParaRPr lang="zh-CN" altLang="en-US" sz="2800" b="1" kern="1200" dirty="0">
            <a:solidFill>
              <a:srgbClr val="3366FF"/>
            </a:solidFill>
            <a:latin typeface="Comic Sans MS"/>
            <a:ea typeface="黑体" pitchFamily="2" charset="-122"/>
            <a:cs typeface="Comic Sans MS"/>
          </a:endParaRPr>
        </a:p>
      </dsp:txBody>
      <dsp:txXfrm>
        <a:off x="0" y="98902"/>
        <a:ext cx="1957258" cy="1358421"/>
      </dsp:txXfrm>
    </dsp:sp>
    <dsp:sp modelId="{AACC2411-1A95-4A04-A6FA-8F2E5D2BB3E1}">
      <dsp:nvSpPr>
        <dsp:cNvPr id="0" name=""/>
        <dsp:cNvSpPr/>
      </dsp:nvSpPr>
      <dsp:spPr>
        <a:xfrm>
          <a:off x="1171638" y="450397"/>
          <a:ext cx="2450817" cy="245081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TOEFL</a:t>
          </a:r>
          <a:r>
            <a:rPr lang="zh-CN" altLang="en-US" sz="2000" kern="1200" dirty="0" smtClean="0"/>
            <a:t> </a:t>
          </a:r>
          <a:r>
            <a:rPr lang="en-US" altLang="zh-CN" sz="2000" kern="1200" dirty="0" smtClean="0"/>
            <a:t>&amp;</a:t>
          </a:r>
          <a:r>
            <a:rPr lang="zh-CN" altLang="en-US" sz="2000" kern="1200" dirty="0" smtClean="0"/>
            <a:t> </a:t>
          </a:r>
          <a:r>
            <a:rPr lang="en-US" altLang="zh-CN" sz="2000" kern="1200" dirty="0" smtClean="0"/>
            <a:t>SAT</a:t>
          </a:r>
          <a:r>
            <a:rPr lang="zh-CN" altLang="en-US" sz="2000" kern="1200" dirty="0" smtClean="0"/>
            <a:t> </a:t>
          </a:r>
          <a:r>
            <a:rPr lang="en-US" altLang="zh-CN" sz="2000" kern="1200" dirty="0" smtClean="0"/>
            <a:t>Exam</a:t>
          </a:r>
          <a:r>
            <a:rPr lang="zh-CN" altLang="en-US" sz="2000" kern="1200" dirty="0" smtClean="0"/>
            <a:t> </a:t>
          </a:r>
          <a:r>
            <a:rPr lang="en-US" altLang="zh-CN" sz="2000" kern="1200" dirty="0" smtClean="0"/>
            <a:t>Preparation</a:t>
          </a:r>
          <a:endParaRPr lang="zh-CN" altLang="en-US" sz="2000" kern="1200" dirty="0"/>
        </a:p>
      </dsp:txBody>
      <dsp:txXfrm>
        <a:off x="1171638" y="450397"/>
        <a:ext cx="2450817" cy="2450817"/>
      </dsp:txXfrm>
    </dsp:sp>
    <dsp:sp modelId="{3ADBF146-2AF1-415C-AE9A-9E010EECD9C3}">
      <dsp:nvSpPr>
        <dsp:cNvPr id="0" name=""/>
        <dsp:cNvSpPr/>
      </dsp:nvSpPr>
      <dsp:spPr>
        <a:xfrm rot="5400000">
          <a:off x="3649045" y="450397"/>
          <a:ext cx="2450817" cy="245081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800" kern="1200" dirty="0" smtClean="0"/>
            <a:t>AP/A-Level</a:t>
          </a:r>
          <a:r>
            <a:rPr lang="zh-CN" altLang="en-US" sz="1800" kern="1200" dirty="0" smtClean="0"/>
            <a:t> </a:t>
          </a:r>
          <a:r>
            <a:rPr lang="en-US" altLang="zh-CN" sz="1800" kern="1200" dirty="0" smtClean="0"/>
            <a:t>program</a:t>
          </a:r>
          <a:r>
            <a:rPr lang="zh-CN" altLang="en-US" sz="1800" kern="1200" dirty="0" smtClean="0"/>
            <a:t>，</a:t>
          </a:r>
          <a:r>
            <a:rPr lang="en-US" altLang="zh-CN" sz="1800" kern="1200" dirty="0" smtClean="0"/>
            <a:t>such</a:t>
          </a:r>
          <a:r>
            <a:rPr lang="zh-CN" altLang="en-US" sz="1800" kern="1200" dirty="0" smtClean="0"/>
            <a:t> </a:t>
          </a:r>
          <a:r>
            <a:rPr lang="en-US" altLang="zh-CN" sz="1800" kern="1200" dirty="0" smtClean="0"/>
            <a:t>as</a:t>
          </a:r>
          <a:r>
            <a:rPr lang="zh-CN" altLang="en-US" sz="1800" kern="1200" dirty="0" smtClean="0"/>
            <a:t> </a:t>
          </a:r>
          <a:r>
            <a:rPr lang="en-US" altLang="zh-CN" sz="1800" kern="1200" dirty="0" smtClean="0"/>
            <a:t>AP</a:t>
          </a:r>
          <a:r>
            <a:rPr lang="zh-CN" altLang="en-US" sz="1800" kern="1200" dirty="0" smtClean="0"/>
            <a:t> </a:t>
          </a:r>
          <a:r>
            <a:rPr lang="en-US" altLang="zh-CN" sz="1800" kern="1200" dirty="0" smtClean="0"/>
            <a:t>Calculus</a:t>
          </a:r>
          <a:r>
            <a:rPr lang="zh-CN" altLang="en-US" sz="1800" kern="1200" dirty="0" smtClean="0"/>
            <a:t>、</a:t>
          </a:r>
          <a:r>
            <a:rPr lang="en-US" altLang="zh-CN" sz="1800" kern="1200" dirty="0" smtClean="0"/>
            <a:t>AP</a:t>
          </a:r>
          <a:r>
            <a:rPr lang="zh-CN" altLang="en-US" sz="1800" kern="1200" dirty="0" smtClean="0"/>
            <a:t> </a:t>
          </a:r>
          <a:r>
            <a:rPr lang="en-US" altLang="zh-CN" sz="1800" kern="1200" dirty="0" smtClean="0"/>
            <a:t>Physics</a:t>
          </a:r>
          <a:r>
            <a:rPr lang="zh-CN" altLang="en-US" sz="1800" kern="1200" dirty="0" smtClean="0"/>
            <a:t>、</a:t>
          </a:r>
          <a:r>
            <a:rPr lang="en-US" altLang="zh-CN" sz="1800" kern="1200" dirty="0" smtClean="0"/>
            <a:t>AP</a:t>
          </a:r>
          <a:r>
            <a:rPr lang="zh-CN" altLang="en-US" sz="1800" kern="1200" dirty="0" smtClean="0"/>
            <a:t> </a:t>
          </a:r>
          <a:r>
            <a:rPr lang="en-US" altLang="zh-CN" sz="1800" kern="1200" dirty="0" smtClean="0"/>
            <a:t>Chemistry</a:t>
          </a:r>
          <a:r>
            <a:rPr lang="zh-CN" altLang="en-US" sz="1800" kern="1200" dirty="0" smtClean="0"/>
            <a:t> </a:t>
          </a:r>
          <a:r>
            <a:rPr lang="en-US" altLang="zh-CN" sz="1800" kern="1200" dirty="0" smtClean="0"/>
            <a:t>etc.</a:t>
          </a:r>
          <a:endParaRPr lang="zh-CN" altLang="en-US" sz="1800" kern="1200" dirty="0"/>
        </a:p>
      </dsp:txBody>
      <dsp:txXfrm rot="5400000">
        <a:off x="3649045" y="450397"/>
        <a:ext cx="2450817" cy="2450817"/>
      </dsp:txXfrm>
    </dsp:sp>
    <dsp:sp modelId="{4597C68D-7881-4E97-B1F4-2727EBB1689A}">
      <dsp:nvSpPr>
        <dsp:cNvPr id="0" name=""/>
        <dsp:cNvSpPr/>
      </dsp:nvSpPr>
      <dsp:spPr>
        <a:xfrm rot="10800000">
          <a:off x="3634757" y="2921433"/>
          <a:ext cx="2450817" cy="245081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Chinese,</a:t>
          </a:r>
          <a:r>
            <a:rPr lang="zh-CN" altLang="en-US" sz="2000" kern="1200" dirty="0" smtClean="0"/>
            <a:t> </a:t>
          </a:r>
          <a:r>
            <a:rPr lang="en-US" altLang="zh-CN" sz="2000" kern="1200" dirty="0" smtClean="0"/>
            <a:t>History</a:t>
          </a:r>
          <a:r>
            <a:rPr lang="zh-CN" altLang="en-US" sz="2000" kern="1200" dirty="0" smtClean="0"/>
            <a:t> </a:t>
          </a:r>
          <a:r>
            <a:rPr lang="en-US" altLang="zh-CN" sz="2000" kern="1200" dirty="0" smtClean="0"/>
            <a:t>and</a:t>
          </a:r>
          <a:r>
            <a:rPr lang="zh-CN" altLang="en-US" sz="2000" kern="1200" dirty="0" smtClean="0"/>
            <a:t> </a:t>
          </a:r>
          <a:r>
            <a:rPr lang="en-US" altLang="zh-CN" sz="2000" kern="1200" dirty="0" smtClean="0"/>
            <a:t>Politics</a:t>
          </a:r>
          <a:r>
            <a:rPr lang="zh-CN" altLang="en-US" sz="2000" kern="1200" dirty="0" smtClean="0"/>
            <a:t> </a:t>
          </a:r>
          <a:r>
            <a:rPr lang="en-US" altLang="zh-CN" sz="2000" kern="1200" dirty="0" smtClean="0"/>
            <a:t>classes</a:t>
          </a:r>
          <a:endParaRPr lang="zh-CN" altLang="en-US" sz="2000" kern="1200" dirty="0"/>
        </a:p>
      </dsp:txBody>
      <dsp:txXfrm rot="10800000">
        <a:off x="3634757" y="2921433"/>
        <a:ext cx="2450817" cy="2450817"/>
      </dsp:txXfrm>
    </dsp:sp>
    <dsp:sp modelId="{BE1F045B-2F23-4978-B69E-79D8C05622FE}">
      <dsp:nvSpPr>
        <dsp:cNvPr id="0" name=""/>
        <dsp:cNvSpPr/>
      </dsp:nvSpPr>
      <dsp:spPr>
        <a:xfrm rot="16200000">
          <a:off x="1171638" y="2927805"/>
          <a:ext cx="2450817" cy="2450817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kern="1200" dirty="0" smtClean="0"/>
            <a:t>Bilingual</a:t>
          </a:r>
          <a:r>
            <a:rPr lang="zh-CN" altLang="en-US" sz="2000" kern="1200" dirty="0" smtClean="0"/>
            <a:t> </a:t>
          </a:r>
          <a:r>
            <a:rPr lang="en-US" altLang="zh-CN" sz="2000" kern="1200" dirty="0" smtClean="0"/>
            <a:t>Mathematics,</a:t>
          </a:r>
          <a:r>
            <a:rPr lang="zh-CN" altLang="en-US" sz="2000" kern="1200" dirty="0" smtClean="0"/>
            <a:t> </a:t>
          </a:r>
          <a:r>
            <a:rPr lang="en-US" altLang="zh-CN" sz="2000" kern="1200" dirty="0" smtClean="0"/>
            <a:t>Science,</a:t>
          </a:r>
          <a:r>
            <a:rPr lang="zh-CN" altLang="en-US" sz="2000" kern="1200" dirty="0" smtClean="0"/>
            <a:t> </a:t>
          </a:r>
          <a:r>
            <a:rPr lang="en-US" altLang="zh-CN" sz="2000" kern="1200" dirty="0" smtClean="0"/>
            <a:t>Technology</a:t>
          </a:r>
          <a:r>
            <a:rPr lang="zh-CN" altLang="en-US" sz="2000" kern="1200" dirty="0" smtClean="0"/>
            <a:t> </a:t>
          </a:r>
          <a:r>
            <a:rPr lang="en-US" altLang="zh-CN" sz="2000" kern="1200" dirty="0" smtClean="0"/>
            <a:t>classes</a:t>
          </a:r>
          <a:r>
            <a:rPr lang="zh-CN" altLang="en-US" sz="2000" kern="1200" dirty="0" smtClean="0"/>
            <a:t> </a:t>
          </a:r>
          <a:r>
            <a:rPr lang="en-US" altLang="zh-CN" sz="2000" kern="1200" dirty="0" smtClean="0"/>
            <a:t>etc.</a:t>
          </a:r>
          <a:endParaRPr lang="zh-CN" altLang="en-US" sz="2000" kern="1200" dirty="0"/>
        </a:p>
      </dsp:txBody>
      <dsp:txXfrm rot="16200000">
        <a:off x="1171638" y="2927805"/>
        <a:ext cx="2450817" cy="2450817"/>
      </dsp:txXfrm>
    </dsp:sp>
    <dsp:sp modelId="{122BFB87-C837-47CF-8BAE-8608D8BADF27}">
      <dsp:nvSpPr>
        <dsp:cNvPr id="0" name=""/>
        <dsp:cNvSpPr/>
      </dsp:nvSpPr>
      <dsp:spPr>
        <a:xfrm>
          <a:off x="3103199" y="2268428"/>
          <a:ext cx="1151714" cy="1124606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84C28D-7F4B-49B1-AA6F-1D01B7D7B8DC}">
      <dsp:nvSpPr>
        <dsp:cNvPr id="0" name=""/>
        <dsp:cNvSpPr/>
      </dsp:nvSpPr>
      <dsp:spPr>
        <a:xfrm rot="10800000">
          <a:off x="3103199" y="2397258"/>
          <a:ext cx="1151714" cy="1144370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2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02AC81-7E30-C84A-ABDC-EAC8A012544E}" type="datetimeFigureOut">
              <a:rPr lang="en-US" smtClean="0"/>
              <a:pPr/>
              <a:t>2/22/12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9456A9-51ED-8348-8760-E7A98867A9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881849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pPr eaLnBrk="1" hangingPunct="1"/>
            <a:endParaRPr lang="zh-CN" altLang="en-US">
              <a:ea typeface="宋体" charset="0"/>
            </a:endParaRPr>
          </a:p>
        </p:txBody>
      </p:sp>
      <p:sp>
        <p:nvSpPr>
          <p:cNvPr id="798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fld id="{1DB33A48-AAA5-A94C-8EAF-7CE922DFE7A5}" type="slidenum">
              <a:rPr lang="en-US" altLang="zh-CN" sz="1200">
                <a:latin typeface="Arial" charset="0"/>
              </a:rPr>
              <a:pPr eaLnBrk="1" hangingPunct="1"/>
              <a:t>2</a:t>
            </a:fld>
            <a:endParaRPr lang="en-US" altLang="zh-CN" sz="12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pPr eaLnBrk="1" hangingPunct="1"/>
            <a:endParaRPr lang="zh-CN" altLang="en-US">
              <a:ea typeface="宋体" charset="0"/>
            </a:endParaRPr>
          </a:p>
        </p:txBody>
      </p:sp>
      <p:sp>
        <p:nvSpPr>
          <p:cNvPr id="798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fld id="{1DB33A48-AAA5-A94C-8EAF-7CE922DFE7A5}" type="slidenum">
              <a:rPr lang="en-US" altLang="zh-CN" sz="1200">
                <a:latin typeface="Arial" charset="0"/>
              </a:rPr>
              <a:pPr eaLnBrk="1" hangingPunct="1"/>
              <a:t>4</a:t>
            </a:fld>
            <a:endParaRPr lang="en-US" altLang="zh-CN" sz="12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pPr eaLnBrk="1" hangingPunct="1"/>
            <a:endParaRPr lang="zh-CN" altLang="en-US">
              <a:ea typeface="宋体" charset="0"/>
            </a:endParaRPr>
          </a:p>
        </p:txBody>
      </p:sp>
      <p:sp>
        <p:nvSpPr>
          <p:cNvPr id="798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fld id="{1DB33A48-AAA5-A94C-8EAF-7CE922DFE7A5}" type="slidenum">
              <a:rPr lang="en-US" altLang="zh-CN" sz="1200">
                <a:latin typeface="Arial" charset="0"/>
              </a:rPr>
              <a:pPr eaLnBrk="1" hangingPunct="1"/>
              <a:t>5</a:t>
            </a:fld>
            <a:endParaRPr lang="en-US" altLang="zh-CN" sz="12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pPr eaLnBrk="1" hangingPunct="1"/>
            <a:endParaRPr lang="zh-CN" altLang="en-US">
              <a:ea typeface="宋体" charset="0"/>
            </a:endParaRPr>
          </a:p>
        </p:txBody>
      </p:sp>
      <p:sp>
        <p:nvSpPr>
          <p:cNvPr id="798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fld id="{1DB33A48-AAA5-A94C-8EAF-7CE922DFE7A5}" type="slidenum">
              <a:rPr lang="en-US" altLang="zh-CN" sz="1200">
                <a:latin typeface="Arial" charset="0"/>
              </a:rPr>
              <a:pPr eaLnBrk="1" hangingPunct="1"/>
              <a:t>6</a:t>
            </a:fld>
            <a:endParaRPr lang="en-US" altLang="zh-CN" sz="12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pPr eaLnBrk="1" hangingPunct="1"/>
            <a:endParaRPr lang="zh-CN" altLang="en-US">
              <a:ea typeface="宋体" charset="0"/>
            </a:endParaRPr>
          </a:p>
        </p:txBody>
      </p:sp>
      <p:sp>
        <p:nvSpPr>
          <p:cNvPr id="798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fld id="{1DB33A48-AAA5-A94C-8EAF-7CE922DFE7A5}" type="slidenum">
              <a:rPr lang="en-US" altLang="zh-CN" sz="1200">
                <a:latin typeface="Arial" charset="0"/>
              </a:rPr>
              <a:pPr eaLnBrk="1" hangingPunct="1"/>
              <a:t>7</a:t>
            </a:fld>
            <a:endParaRPr lang="en-US" altLang="zh-CN" sz="12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pPr eaLnBrk="1" hangingPunct="1"/>
            <a:endParaRPr lang="zh-CN" altLang="en-US">
              <a:ea typeface="宋体" charset="0"/>
            </a:endParaRPr>
          </a:p>
        </p:txBody>
      </p:sp>
      <p:sp>
        <p:nvSpPr>
          <p:cNvPr id="798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fld id="{1DB33A48-AAA5-A94C-8EAF-7CE922DFE7A5}" type="slidenum">
              <a:rPr lang="en-US" altLang="zh-CN" sz="1200">
                <a:latin typeface="Arial" charset="0"/>
              </a:rPr>
              <a:pPr eaLnBrk="1" hangingPunct="1"/>
              <a:t>9</a:t>
            </a:fld>
            <a:endParaRPr lang="en-US" altLang="zh-CN" sz="120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5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/>
          <a:lstStyle/>
          <a:p>
            <a:pPr eaLnBrk="1" hangingPunct="1"/>
            <a:endParaRPr lang="zh-CN" altLang="en-US">
              <a:ea typeface="宋体" charset="0"/>
            </a:endParaRPr>
          </a:p>
        </p:txBody>
      </p:sp>
      <p:sp>
        <p:nvSpPr>
          <p:cNvPr id="7987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fld id="{1DB33A48-AAA5-A94C-8EAF-7CE922DFE7A5}" type="slidenum">
              <a:rPr lang="en-US" altLang="zh-CN" sz="1200">
                <a:latin typeface="Arial" charset="0"/>
              </a:rPr>
              <a:pPr eaLnBrk="1" hangingPunct="1"/>
              <a:t>10</a:t>
            </a:fld>
            <a:endParaRPr lang="en-US" altLang="zh-CN" sz="120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7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jpeg"/><Relationship Id="rId6" Type="http://schemas.openxmlformats.org/officeDocument/2006/relationships/image" Target="../media/image8.jpeg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3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3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3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 descr="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b="79443"/>
          <a:stretch>
            <a:fillRect/>
          </a:stretch>
        </p:blipFill>
        <p:spPr bwMode="auto">
          <a:xfrm>
            <a:off x="0" y="0"/>
            <a:ext cx="91440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10"/>
          <p:cNvSpPr/>
          <p:nvPr/>
        </p:nvSpPr>
        <p:spPr>
          <a:xfrm>
            <a:off x="-36513" y="5892800"/>
            <a:ext cx="9217026" cy="1000125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Calibri" charset="0"/>
              <a:ea typeface="宋体" charset="0"/>
              <a:cs typeface="宋体" charset="0"/>
            </a:endParaRPr>
          </a:p>
        </p:txBody>
      </p:sp>
      <p:pic>
        <p:nvPicPr>
          <p:cNvPr id="6" name="Picture 6" descr="AP考试中心副本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688" y="5913438"/>
            <a:ext cx="1322387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 descr="logo托福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9675" y="6072188"/>
            <a:ext cx="15843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SA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9338" y="6072188"/>
            <a:ext cx="2376487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9" descr="剑桥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6072188"/>
            <a:ext cx="28082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F:\王府\图片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1357312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1714500"/>
            <a:ext cx="2000250" cy="4889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r>
              <a:rPr lang="zh-CN" altLang="en-US" sz="1800">
                <a:solidFill>
                  <a:srgbClr val="800000"/>
                </a:solidFill>
                <a:latin typeface="方正大黑简体" charset="0"/>
                <a:ea typeface="方正大黑简体" charset="0"/>
                <a:cs typeface="方正大黑简体" charset="0"/>
              </a:rPr>
              <a:t>北京王府学校</a:t>
            </a:r>
            <a:endParaRPr lang="en-US" altLang="zh-CN" sz="1800">
              <a:solidFill>
                <a:srgbClr val="800000"/>
              </a:solidFill>
              <a:latin typeface="方正大黑简体" charset="0"/>
              <a:ea typeface="方正大黑简体" charset="0"/>
              <a:cs typeface="方正大黑简体" charset="0"/>
            </a:endParaRPr>
          </a:p>
          <a:p>
            <a:pPr eaLnBrk="1" hangingPunct="1"/>
            <a:r>
              <a:rPr lang="en-US" altLang="zh-CN" sz="800">
                <a:solidFill>
                  <a:srgbClr val="800000"/>
                </a:solidFill>
                <a:latin typeface="Arial Black" charset="0"/>
                <a:ea typeface="Arial" charset="0"/>
                <a:cs typeface="Arial" charset="0"/>
              </a:rPr>
              <a:t>BEIJING ROYAL SCHOOL</a:t>
            </a:r>
            <a:endParaRPr lang="zh-CN" altLang="en-US" sz="800">
              <a:solidFill>
                <a:srgbClr val="800000"/>
              </a:solidFill>
              <a:latin typeface="Arial Black" charset="0"/>
              <a:ea typeface="黑体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1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41A19B7-C54D-C74A-AC53-72DED2715106}" type="datetimeFigureOut">
              <a:rPr lang="en-US" smtClean="0"/>
              <a:pPr/>
              <a:t>2/22/12</a:t>
            </a:fld>
            <a:endParaRPr lang="en-US"/>
          </a:p>
        </p:txBody>
      </p:sp>
      <p:sp>
        <p:nvSpPr>
          <p:cNvPr id="1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1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A051BB1-D559-1D48-A902-5FE87B22AE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2177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 descr="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79259"/>
          <a:stretch>
            <a:fillRect/>
          </a:stretch>
        </p:blipFill>
        <p:spPr bwMode="auto">
          <a:xfrm>
            <a:off x="0" y="5435600"/>
            <a:ext cx="914400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1" descr="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b="79443"/>
          <a:stretch>
            <a:fillRect/>
          </a:stretch>
        </p:blipFill>
        <p:spPr bwMode="auto">
          <a:xfrm>
            <a:off x="0" y="-14288"/>
            <a:ext cx="9144000" cy="1409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2" descr="1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85556"/>
          <a:stretch>
            <a:fillRect/>
          </a:stretch>
        </p:blipFill>
        <p:spPr bwMode="auto">
          <a:xfrm>
            <a:off x="7823200" y="0"/>
            <a:ext cx="1320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3" descr="1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r="85078"/>
          <a:stretch>
            <a:fillRect/>
          </a:stretch>
        </p:blipFill>
        <p:spPr bwMode="auto">
          <a:xfrm>
            <a:off x="0" y="0"/>
            <a:ext cx="13636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F:\王府\图片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142875"/>
            <a:ext cx="871538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4348" y="357186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14348" y="207167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41A19B7-C54D-C74A-AC53-72DED2715106}" type="datetimeFigureOut">
              <a:rPr lang="en-US" smtClean="0"/>
              <a:pPr/>
              <a:t>2/22/12</a:t>
            </a:fld>
            <a:endParaRPr 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A051BB1-D559-1D48-A902-5FE87B22AE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077523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9" descr="1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85556"/>
          <a:stretch>
            <a:fillRect/>
          </a:stretch>
        </p:blipFill>
        <p:spPr bwMode="auto">
          <a:xfrm>
            <a:off x="7823200" y="0"/>
            <a:ext cx="1320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1" descr="1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r="85078"/>
          <a:stretch>
            <a:fillRect/>
          </a:stretch>
        </p:blipFill>
        <p:spPr bwMode="auto">
          <a:xfrm>
            <a:off x="0" y="0"/>
            <a:ext cx="13636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F:\王府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142875"/>
            <a:ext cx="871538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41A19B7-C54D-C74A-AC53-72DED2715106}" type="datetimeFigureOut">
              <a:rPr lang="en-US" smtClean="0"/>
              <a:pPr/>
              <a:t>2/22/12</a:t>
            </a:fld>
            <a:endParaRPr 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A051BB1-D559-1D48-A902-5FE87B22AE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930717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9" descr="1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85556"/>
          <a:stretch>
            <a:fillRect/>
          </a:stretch>
        </p:blipFill>
        <p:spPr bwMode="auto">
          <a:xfrm>
            <a:off x="7823200" y="0"/>
            <a:ext cx="1320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1" descr="1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r="85078"/>
          <a:stretch>
            <a:fillRect/>
          </a:stretch>
        </p:blipFill>
        <p:spPr bwMode="auto">
          <a:xfrm>
            <a:off x="0" y="0"/>
            <a:ext cx="13636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F:\王府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142875"/>
            <a:ext cx="871538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10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41A19B7-C54D-C74A-AC53-72DED2715106}" type="datetimeFigureOut">
              <a:rPr lang="en-US" smtClean="0"/>
              <a:pPr/>
              <a:t>2/22/12</a:t>
            </a:fld>
            <a:endParaRPr lang="en-US"/>
          </a:p>
        </p:txBody>
      </p:sp>
      <p:sp>
        <p:nvSpPr>
          <p:cNvPr id="11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12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A051BB1-D559-1D48-A902-5FE87B22AE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646470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9" descr="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79259"/>
          <a:stretch>
            <a:fillRect/>
          </a:stretch>
        </p:blipFill>
        <p:spPr bwMode="auto">
          <a:xfrm>
            <a:off x="0" y="5435600"/>
            <a:ext cx="914400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41A19B7-C54D-C74A-AC53-72DED2715106}" type="datetimeFigureOut">
              <a:rPr lang="en-US" smtClean="0"/>
              <a:pPr/>
              <a:t>2/22/12</a:t>
            </a:fld>
            <a:endParaRPr 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A051BB1-D559-1D48-A902-5FE87B22AE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303711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 descr="1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85556"/>
          <a:stretch>
            <a:fillRect/>
          </a:stretch>
        </p:blipFill>
        <p:spPr bwMode="auto">
          <a:xfrm>
            <a:off x="7823200" y="0"/>
            <a:ext cx="1320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1" descr="1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r="85078"/>
          <a:stretch>
            <a:fillRect/>
          </a:stretch>
        </p:blipFill>
        <p:spPr bwMode="auto">
          <a:xfrm>
            <a:off x="0" y="0"/>
            <a:ext cx="13636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F:\王府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142875"/>
            <a:ext cx="871538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841A19B7-C54D-C74A-AC53-72DED2715106}" type="datetimeFigureOut">
              <a:rPr lang="en-US" smtClean="0"/>
              <a:pPr/>
              <a:t>2/22/12</a:t>
            </a:fld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A051BB1-D559-1D48-A902-5FE87B22AE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58918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1A19B7-C54D-C74A-AC53-72DED2715106}" type="datetimeFigureOut">
              <a:rPr lang="en-US" smtClean="0"/>
              <a:pPr/>
              <a:t>2/22/12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51BB1-D559-1D48-A902-5FE87B22AE2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10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" descr="1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:p="http://schemas.openxmlformats.org/presentationml/2006/main" xmlns:r="http://schemas.openxmlformats.org/officeDocument/2006/relationships" xmlns:a="http://schemas.openxmlformats.org/drawingml/2006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pic>
        <p:nvPicPr>
          <p:cNvPr id="1029" name="图片 14" descr="2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>
              <a:defRPr sz="1200" smtClean="0">
                <a:solidFill>
                  <a:srgbClr val="898989"/>
                </a:solidFill>
                <a:ea typeface="华文细黑" charset="0"/>
                <a:cs typeface="Arial" charset="0"/>
              </a:defRPr>
            </a:lvl1pPr>
          </a:lstStyle>
          <a:p>
            <a:fld id="{841A19B7-C54D-C74A-AC53-72DED2715106}" type="datetimeFigureOut">
              <a:rPr lang="en-US" smtClean="0"/>
              <a:pPr/>
              <a:t>2/22/12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ea typeface="华文细黑" charset="0"/>
                <a:cs typeface="Arial" charset="0"/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ea typeface="华文细黑" charset="0"/>
                <a:cs typeface="Arial" charset="0"/>
              </a:defRPr>
            </a:lvl1pPr>
          </a:lstStyle>
          <a:p>
            <a:fld id="{CA051BB1-D559-1D48-A902-5FE87B22AE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33" name="Picture 2" descr="F:\王府\图片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75" y="142875"/>
            <a:ext cx="871538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8" r:id="rId7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华文细黑" pitchFamily="2" charset="-122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华文细黑" pitchFamily="2" charset="-122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华文细黑" pitchFamily="2" charset="-122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华文细黑" pitchFamily="2" charset="-122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华文细黑" pitchFamily="2" charset="-122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华文细黑" pitchFamily="2" charset="-122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华文细黑" pitchFamily="2" charset="-122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华文细黑" pitchFamily="2" charset="-122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华文细黑" pitchFamily="2" charset="-122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华文细黑" pitchFamily="2" charset="-122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华文细黑" pitchFamily="2" charset="-122"/>
          <a:cs typeface="Arial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华文细黑" pitchFamily="2" charset="-122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华文细黑" pitchFamily="2" charset="-122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华文细黑" pitchFamily="2" charset="-122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3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3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3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Relationship Id="rId3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3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3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3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Relationship Id="rId5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7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jpeg"/><Relationship Id="rId6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6" Type="http://schemas.microsoft.com/office/2007/relationships/diagramDrawing" Target="../diagrams/drawing1.xml"/><Relationship Id="rId4" Type="http://schemas.openxmlformats.org/officeDocument/2006/relationships/diagramQuickStyle" Target="../diagrams/quickStyle1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5" Type="http://schemas.openxmlformats.org/officeDocument/2006/relationships/diagramColors" Target="../diagrams/colors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4.jpeg"/><Relationship Id="rId5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10230" y="2744802"/>
            <a:ext cx="6779137" cy="1914144"/>
          </a:xfrm>
        </p:spPr>
        <p:txBody>
          <a:bodyPr/>
          <a:lstStyle/>
          <a:p>
            <a:r>
              <a:rPr lang="en-US" altLang="zh-CN" sz="4800" b="1" dirty="0" smtClean="0">
                <a:latin typeface="Comic Sans MS"/>
                <a:cs typeface="Comic Sans MS"/>
              </a:rPr>
              <a:t>Teaching Abroad_BRS</a:t>
            </a:r>
            <a:endParaRPr lang="en-US" sz="4800" b="1" dirty="0">
              <a:latin typeface="Comic Sans MS"/>
              <a:cs typeface="Comic Sans M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67336" y="5376410"/>
            <a:ext cx="3722031" cy="469361"/>
          </a:xfrm>
        </p:spPr>
        <p:txBody>
          <a:bodyPr>
            <a:normAutofit/>
          </a:bodyPr>
          <a:lstStyle/>
          <a:p>
            <a:pPr algn="r"/>
            <a:r>
              <a:rPr lang="en-US" sz="2400" b="1" dirty="0" smtClean="0">
                <a:solidFill>
                  <a:schemeClr val="tx1"/>
                </a:solidFill>
                <a:latin typeface="Comic Sans MS"/>
                <a:cs typeface="Comic Sans MS"/>
              </a:rPr>
              <a:t>NCSU 2012 Spring</a:t>
            </a:r>
            <a:endParaRPr lang="en-US" sz="2400" b="1" dirty="0">
              <a:solidFill>
                <a:schemeClr val="tx1"/>
              </a:solidFill>
              <a:latin typeface="Comic Sans MS"/>
              <a:cs typeface="Comic Sans MS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71193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240652282"/>
              </p:ext>
            </p:extLst>
          </p:nvPr>
        </p:nvGraphicFramePr>
        <p:xfrm>
          <a:off x="1111200" y="606072"/>
          <a:ext cx="7662996" cy="5933440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049240"/>
                <a:gridCol w="1327675"/>
                <a:gridCol w="1154500"/>
                <a:gridCol w="1067912"/>
                <a:gridCol w="1067913"/>
                <a:gridCol w="995756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Mon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Tue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Wed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Thu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Fri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P1_8:00-8:40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P2_8:50-9:30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P3_9:40-10:20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Long Break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P4_10:45-11:25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P5_11:35-12:15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Lunch Break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P6_14:00-14:40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P7_14:50-15:30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558ED5"/>
                          </a:solidFill>
                        </a:rPr>
                        <a:t>P8_15:40-16:20</a:t>
                      </a:r>
                      <a:endParaRPr lang="en-US" dirty="0">
                        <a:solidFill>
                          <a:srgbClr val="558ED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2">
                              <a:lumMod val="60000"/>
                              <a:lumOff val="40000"/>
                            </a:schemeClr>
                          </a:solidFill>
                        </a:rPr>
                        <a:t>P9_16:30-17:10</a:t>
                      </a:r>
                      <a:endParaRPr lang="en-US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Dinner Break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P10_18:40-19:20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P11_19:30-20:10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558ED5"/>
                          </a:solidFill>
                        </a:rPr>
                        <a:t>P12_20:20-21:00</a:t>
                      </a:r>
                      <a:endParaRPr lang="en-US" dirty="0">
                        <a:solidFill>
                          <a:srgbClr val="558ED5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8333830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elementary class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973166" y="780625"/>
            <a:ext cx="7931774" cy="5957845"/>
          </a:xfrm>
          <a:prstGeom prst="rect">
            <a:avLst/>
          </a:prstGeom>
        </p:spPr>
      </p:pic>
      <p:pic>
        <p:nvPicPr>
          <p:cNvPr id="5" name="Picture 4" descr="regular classroom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973165" y="780625"/>
            <a:ext cx="7931775" cy="595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42966920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assroom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796160" y="1004662"/>
            <a:ext cx="7551679" cy="5663759"/>
          </a:xfrm>
          <a:prstGeom prst="rect">
            <a:avLst/>
          </a:prstGeom>
        </p:spPr>
      </p:pic>
      <p:pic>
        <p:nvPicPr>
          <p:cNvPr id="3" name="Picture 2" descr="classroom2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696258" y="1004662"/>
            <a:ext cx="7651581" cy="5747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843060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500" y="349250"/>
            <a:ext cx="279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/>
                <a:cs typeface="Times New Roman"/>
              </a:rPr>
              <a:t>Life in BRS</a:t>
            </a:r>
            <a:endParaRPr lang="en-US" sz="2800" b="1" dirty="0">
              <a:latin typeface="Times New Roman"/>
              <a:cs typeface="Times New Roman"/>
            </a:endParaRPr>
          </a:p>
        </p:txBody>
      </p:sp>
      <p:pic>
        <p:nvPicPr>
          <p:cNvPr id="3" name="Picture 2" descr="dorm2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210918" y="1031220"/>
            <a:ext cx="7282207" cy="5461655"/>
          </a:xfrm>
          <a:prstGeom prst="rect">
            <a:avLst/>
          </a:prstGeom>
        </p:spPr>
      </p:pic>
      <p:pic>
        <p:nvPicPr>
          <p:cNvPr id="4" name="Picture 3" descr="dorm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210918" y="1031220"/>
            <a:ext cx="7504457" cy="5628343"/>
          </a:xfrm>
          <a:prstGeom prst="rect">
            <a:avLst/>
          </a:prstGeom>
        </p:spPr>
      </p:pic>
      <p:pic>
        <p:nvPicPr>
          <p:cNvPr id="5" name="Picture 4" descr="dorm3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210917" y="1031220"/>
            <a:ext cx="7504457" cy="5628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843060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unch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063624" y="821531"/>
            <a:ext cx="7731125" cy="5798344"/>
          </a:xfrm>
          <a:prstGeom prst="rect">
            <a:avLst/>
          </a:prstGeom>
        </p:spPr>
      </p:pic>
      <p:pic>
        <p:nvPicPr>
          <p:cNvPr id="3" name="Picture 2" descr="dinner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063624" y="821531"/>
            <a:ext cx="7762875" cy="5822156"/>
          </a:xfrm>
          <a:prstGeom prst="rect">
            <a:avLst/>
          </a:prstGeom>
        </p:spPr>
      </p:pic>
      <p:pic>
        <p:nvPicPr>
          <p:cNvPr id="4" name="Picture 3" descr="dinner out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063624" y="821531"/>
            <a:ext cx="7762875" cy="583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843060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eird food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984250" y="785306"/>
            <a:ext cx="7746520" cy="5818693"/>
          </a:xfrm>
          <a:prstGeom prst="rect">
            <a:avLst/>
          </a:prstGeom>
        </p:spPr>
      </p:pic>
      <p:pic>
        <p:nvPicPr>
          <p:cNvPr id="3" name="Picture 2" descr="weird food2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984250" y="785306"/>
            <a:ext cx="7746520" cy="5818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843060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orbidden city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016000" y="800821"/>
            <a:ext cx="7747000" cy="5819054"/>
          </a:xfrm>
          <a:prstGeom prst="rect">
            <a:avLst/>
          </a:prstGeom>
        </p:spPr>
      </p:pic>
      <p:pic>
        <p:nvPicPr>
          <p:cNvPr id="3" name="Picture 2" descr="in the bu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1016000" y="800821"/>
            <a:ext cx="7826375" cy="587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08430600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at wall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2479552" y="222249"/>
            <a:ext cx="4673606" cy="6238875"/>
          </a:xfrm>
          <a:prstGeom prst="rect">
            <a:avLst/>
          </a:prstGeom>
        </p:spPr>
      </p:pic>
      <p:pic>
        <p:nvPicPr>
          <p:cNvPr id="3" name="Picture 2" descr="trip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2479552" y="222249"/>
            <a:ext cx="4807073" cy="6409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612348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4500" y="2353370"/>
            <a:ext cx="762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http://</a:t>
            </a:r>
            <a:r>
              <a:rPr lang="en-US" sz="2400" dirty="0" err="1"/>
              <a:t>beijingblog.weebly.com</a:t>
            </a:r>
            <a:r>
              <a:rPr lang="en-US" sz="2400" dirty="0"/>
              <a:t>/pictures-from-</a:t>
            </a:r>
            <a:r>
              <a:rPr lang="en-US" sz="2400" dirty="0" err="1"/>
              <a:t>china.html</a:t>
            </a:r>
            <a:endParaRPr lang="en-US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44500" y="1891705"/>
            <a:ext cx="7270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https://chinastudentteachingsp12.wikispaces.com/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76250" y="2815035"/>
            <a:ext cx="7127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http://</a:t>
            </a:r>
            <a:r>
              <a:rPr lang="en-US" sz="2400" dirty="0" err="1"/>
              <a:t>www.bjroyalschool.com</a:t>
            </a:r>
            <a:r>
              <a:rPr lang="en-US" sz="2400" dirty="0"/>
              <a:t>/</a:t>
            </a:r>
            <a:r>
              <a:rPr lang="en-US" sz="2400" dirty="0" err="1"/>
              <a:t>royal_en</a:t>
            </a:r>
            <a:r>
              <a:rPr lang="en-US" sz="2400" dirty="0"/>
              <a:t>/0/0.chtml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51125" y="1003005"/>
            <a:ext cx="3889375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Times New Roman"/>
                <a:cs typeface="Times New Roman"/>
              </a:rPr>
              <a:t>Check them out!</a:t>
            </a:r>
            <a:endParaRPr lang="en-US" sz="3200" b="1" dirty="0">
              <a:latin typeface="Times New Roman"/>
              <a:cs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6250" y="3292575"/>
            <a:ext cx="8477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http://</a:t>
            </a:r>
            <a:r>
              <a:rPr lang="en-US" sz="2400" dirty="0" err="1"/>
              <a:t>adult.chinese.cn</a:t>
            </a:r>
            <a:r>
              <a:rPr lang="en-US" sz="2400" dirty="0"/>
              <a:t>/en/?</a:t>
            </a:r>
            <a:r>
              <a:rPr lang="en-US" sz="2400" dirty="0" err="1"/>
              <a:t>gclid</a:t>
            </a:r>
            <a:r>
              <a:rPr lang="en-US" sz="2400" dirty="0"/>
              <a:t>=CJjp7fKw_a0CFSIRNAod1m6SxQ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6250" y="3833167"/>
            <a:ext cx="8509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http://</a:t>
            </a:r>
            <a:r>
              <a:rPr lang="en-US" sz="2400" dirty="0" err="1"/>
              <a:t>www.omniglot.com</a:t>
            </a:r>
            <a:r>
              <a:rPr lang="en-US" sz="2400" dirty="0"/>
              <a:t>/</a:t>
            </a:r>
            <a:r>
              <a:rPr lang="en-US" sz="2400" dirty="0" err="1"/>
              <a:t>index.htm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40375093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68375" y="1998473"/>
            <a:ext cx="7000875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We are here to help!</a:t>
            </a:r>
            <a:endParaRPr lang="en-US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/>
              <a:cs typeface="Times New Roman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74901" y="3293873"/>
            <a:ext cx="42291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n-US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Good luck!</a:t>
            </a:r>
            <a:endParaRPr lang="en-US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6612348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王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3206" y="211545"/>
            <a:ext cx="3535283" cy="5032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矩形 6"/>
          <p:cNvSpPr>
            <a:spLocks noChangeArrowheads="1"/>
          </p:cNvSpPr>
          <p:nvPr/>
        </p:nvSpPr>
        <p:spPr bwMode="auto">
          <a:xfrm>
            <a:off x="6382528" y="4679175"/>
            <a:ext cx="1654294" cy="559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10000"/>
              </a:lnSpc>
              <a:buFont typeface="Wingdings" charset="0"/>
              <a:buNone/>
            </a:pPr>
            <a:r>
              <a:rPr lang="en-US" altLang="zh-CN" sz="2800" b="1" dirty="0" smtClean="0">
                <a:solidFill>
                  <a:schemeClr val="bg1"/>
                </a:solidFill>
                <a:latin typeface="Times New Roman"/>
                <a:ea typeface="楷体_GB2312" charset="0"/>
                <a:cs typeface="Times New Roman"/>
              </a:rPr>
              <a:t>Dr. Wang </a:t>
            </a:r>
            <a:endParaRPr lang="en-US" altLang="zh-CN" sz="2800" b="1" dirty="0">
              <a:solidFill>
                <a:schemeClr val="bg1"/>
              </a:solidFill>
              <a:latin typeface="Times New Roman"/>
              <a:ea typeface="楷体_GB2312" charset="0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43137" y="5486313"/>
            <a:ext cx="42008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Times New Roman"/>
                <a:cs typeface="Times New Roman"/>
              </a:rPr>
              <a:t>The Principle of Beijing Royal School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Times New Roman"/>
                <a:cs typeface="Times New Roman"/>
              </a:rPr>
              <a:t>Board member of the Academy of Diplomacy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Times New Roman"/>
                <a:cs typeface="Times New Roman"/>
              </a:rPr>
              <a:t>Adjunct Professor at China University of Politics and Law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 smtClean="0">
                <a:latin typeface="Times New Roman"/>
                <a:cs typeface="Times New Roman"/>
              </a:rPr>
              <a:t>Visiting Professor at Tsinghua University</a:t>
            </a:r>
            <a:endParaRPr lang="en-US" sz="1600" dirty="0">
              <a:latin typeface="Times New Roman"/>
              <a:cs typeface="Times New Roman"/>
            </a:endParaRPr>
          </a:p>
        </p:txBody>
      </p:sp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165602" y="1045808"/>
            <a:ext cx="5177604" cy="5262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/>
                <a:ea typeface="楷体_GB2312" charset="0"/>
                <a:cs typeface="Times New Roman"/>
              </a:rPr>
              <a:t>BRS integrates both Chinese and Western philosophies to provide the best equal opportunity for each student to reach their best potential. It is achieved through high-quality curriculums and a strong commitment to the care and welfare of every child. The outstanding graduates of BRS are currently studying at the top well-known universities all over the world. </a:t>
            </a:r>
            <a:endParaRPr lang="en-US" altLang="zh-CN" sz="2800" dirty="0">
              <a:solidFill>
                <a:srgbClr val="FFFF00"/>
              </a:solidFill>
              <a:latin typeface="Times New Roman"/>
              <a:ea typeface="楷体_GB2312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854748083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王府画册内页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3542" t="15570" r="75711" b="64040"/>
          <a:stretch>
            <a:fillRect/>
          </a:stretch>
        </p:blipFill>
        <p:spPr bwMode="auto">
          <a:xfrm>
            <a:off x="4720413" y="3737448"/>
            <a:ext cx="4423587" cy="2738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P1050180"/>
          <p:cNvPicPr>
            <a:picLocks noChangeAspect="1" noChangeArrowheads="1"/>
          </p:cNvPicPr>
          <p:nvPr/>
        </p:nvPicPr>
        <p:blipFill>
          <a:blip r:embed="rId3">
            <a:lum bright="18000" contrast="24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2744" t="4271" r="2744"/>
          <a:stretch>
            <a:fillRect/>
          </a:stretch>
        </p:blipFill>
        <p:spPr bwMode="auto">
          <a:xfrm>
            <a:off x="2297563" y="255519"/>
            <a:ext cx="4785403" cy="32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AP考试中心副本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8823"/>
          <a:stretch>
            <a:fillRect/>
          </a:stretch>
        </p:blipFill>
        <p:spPr bwMode="auto">
          <a:xfrm>
            <a:off x="0" y="3737448"/>
            <a:ext cx="4470488" cy="276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4" descr="AP牌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0188" y="1610411"/>
            <a:ext cx="6151826" cy="3807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505577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3024185" y="0"/>
            <a:ext cx="29323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9pPr>
          </a:lstStyle>
          <a:p>
            <a:pPr eaLnBrk="1" hangingPunct="1"/>
            <a:r>
              <a:rPr lang="en-US" altLang="zh-CN" sz="3600" b="1" dirty="0" smtClean="0">
                <a:latin typeface="Times New Roman"/>
                <a:ea typeface="华文行楷" charset="0"/>
                <a:cs typeface="Times New Roman"/>
              </a:rPr>
              <a:t>Great Facility</a:t>
            </a:r>
            <a:endParaRPr lang="zh-CN" altLang="en-US" sz="3600" b="1" dirty="0">
              <a:latin typeface="Times New Roman"/>
              <a:ea typeface="华文行楷" charset="0"/>
              <a:cs typeface="Times New Roman"/>
            </a:endParaRPr>
          </a:p>
        </p:txBody>
      </p:sp>
      <p:pic>
        <p:nvPicPr>
          <p:cNvPr id="7" name="Picture 4" descr="DSC_0115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1962" r="1962" b="14565"/>
          <a:stretch>
            <a:fillRect/>
          </a:stretch>
        </p:blipFill>
        <p:spPr>
          <a:xfrm>
            <a:off x="3000598" y="2844800"/>
            <a:ext cx="2955925" cy="175895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0" y="714375"/>
            <a:ext cx="3594100" cy="2635568"/>
            <a:chOff x="0" y="714375"/>
            <a:chExt cx="3594100" cy="2635568"/>
          </a:xfrm>
        </p:grpSpPr>
        <p:pic>
          <p:nvPicPr>
            <p:cNvPr id="9" name="Picture 2" descr="P1040653"/>
            <p:cNvPicPr>
              <a:picLocks noChangeAspect="1" noChangeArrowheads="1"/>
            </p:cNvPicPr>
            <p:nvPr/>
          </p:nvPicPr>
          <p:blipFill>
            <a:blip r:embed="rId4">
              <a:lum bright="12000" contrast="12000"/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t="8659" b="8775"/>
            <a:stretch>
              <a:fillRect/>
            </a:stretch>
          </p:blipFill>
          <p:spPr bwMode="auto">
            <a:xfrm>
              <a:off x="0" y="714375"/>
              <a:ext cx="3594100" cy="2168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3"/>
            <p:cNvSpPr txBox="1">
              <a:spLocks noChangeArrowheads="1"/>
            </p:cNvSpPr>
            <p:nvPr/>
          </p:nvSpPr>
          <p:spPr bwMode="auto">
            <a:xfrm>
              <a:off x="560663" y="2857500"/>
              <a:ext cx="2928937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800">
                  <a:solidFill>
                    <a:schemeClr val="tx1"/>
                  </a:solidFill>
                  <a:latin typeface="Garamond" charset="0"/>
                  <a:ea typeface="宋体" charset="0"/>
                  <a:cs typeface="宋体" charset="0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Garamond" charset="0"/>
                  <a:ea typeface="宋体" charset="0"/>
                  <a:cs typeface="宋体" charset="0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Garamond" charset="0"/>
                  <a:ea typeface="宋体" charset="0"/>
                  <a:cs typeface="宋体" charset="0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Garamond" charset="0"/>
                  <a:ea typeface="宋体" charset="0"/>
                  <a:cs typeface="宋体" charset="0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Garamond" charset="0"/>
                  <a:ea typeface="宋体" charset="0"/>
                  <a:cs typeface="宋体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Garamond" charset="0"/>
                  <a:ea typeface="宋体" charset="0"/>
                  <a:cs typeface="宋体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Garamond" charset="0"/>
                  <a:ea typeface="宋体" charset="0"/>
                  <a:cs typeface="宋体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Garamond" charset="0"/>
                  <a:ea typeface="宋体" charset="0"/>
                  <a:cs typeface="宋体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Garamond" charset="0"/>
                  <a:ea typeface="宋体" charset="0"/>
                  <a:cs typeface="宋体" charset="0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Times New Roman"/>
                  <a:ea typeface="楷体_GB2312" charset="0"/>
                  <a:cs typeface="Times New Roman"/>
                </a:rPr>
                <a:t>Chemistry Lab</a:t>
              </a:r>
              <a:endParaRPr lang="en-US" altLang="zh-CN" sz="2400" b="1" dirty="0">
                <a:solidFill>
                  <a:srgbClr val="000000"/>
                </a:solidFill>
                <a:latin typeface="Times New Roman"/>
                <a:ea typeface="楷体_GB2312" charset="0"/>
                <a:cs typeface="Times New Roman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572125" y="642938"/>
            <a:ext cx="3571875" cy="2663910"/>
            <a:chOff x="5572125" y="642938"/>
            <a:chExt cx="3571875" cy="2663910"/>
          </a:xfrm>
        </p:grpSpPr>
        <p:pic>
          <p:nvPicPr>
            <p:cNvPr id="13" name="Picture 2" descr="P1050533"/>
            <p:cNvPicPr>
              <a:picLocks noChangeAspect="1" noChangeArrowheads="1"/>
            </p:cNvPicPr>
            <p:nvPr/>
          </p:nvPicPr>
          <p:blipFill>
            <a:blip r:embed="rId5">
              <a:lum bright="-6000" contrast="12000"/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r="10625" b="3593"/>
            <a:stretch>
              <a:fillRect/>
            </a:stretch>
          </p:blipFill>
          <p:spPr bwMode="auto">
            <a:xfrm>
              <a:off x="5572125" y="642938"/>
              <a:ext cx="3571875" cy="2214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7"/>
            <p:cNvSpPr>
              <a:spLocks noChangeArrowheads="1"/>
            </p:cNvSpPr>
            <p:nvPr/>
          </p:nvSpPr>
          <p:spPr bwMode="auto">
            <a:xfrm>
              <a:off x="6198475" y="2845183"/>
              <a:ext cx="27414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latin typeface="Times New Roman"/>
                  <a:ea typeface="楷体_GB2312" charset="0"/>
                  <a:cs typeface="Times New Roman"/>
                </a:rPr>
                <a:t>Digital Equipments</a:t>
              </a:r>
              <a:endParaRPr lang="zh-CN" altLang="en-US" sz="2400" b="1" dirty="0">
                <a:latin typeface="Times New Roman"/>
                <a:ea typeface="楷体_GB2312" charset="0"/>
                <a:cs typeface="Times New Roman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0" y="4184338"/>
            <a:ext cx="3719513" cy="2673662"/>
            <a:chOff x="0" y="4184338"/>
            <a:chExt cx="3719513" cy="2673662"/>
          </a:xfrm>
        </p:grpSpPr>
        <p:pic>
          <p:nvPicPr>
            <p:cNvPr id="16" name="Picture 3" descr="DSC_0013"/>
            <p:cNvPicPr>
              <a:picLocks noChangeAspect="1" noChangeArrowheads="1"/>
            </p:cNvPicPr>
            <p:nvPr/>
          </p:nvPicPr>
          <p:blipFill>
            <a:blip r:embed="rId6">
              <a:lum bright="18000" contrast="30000"/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643438"/>
              <a:ext cx="3719513" cy="2214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9"/>
            <p:cNvSpPr>
              <a:spLocks noChangeArrowheads="1"/>
            </p:cNvSpPr>
            <p:nvPr/>
          </p:nvSpPr>
          <p:spPr bwMode="auto">
            <a:xfrm>
              <a:off x="182477" y="4184338"/>
              <a:ext cx="3034455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Times New Roman"/>
                  <a:ea typeface="楷体_GB2312" charset="0"/>
                  <a:cs typeface="Times New Roman"/>
                </a:rPr>
                <a:t>TOEFL Exam Center</a:t>
              </a:r>
              <a:endParaRPr lang="zh-CN" altLang="en-US" sz="2400" b="1" dirty="0">
                <a:solidFill>
                  <a:srgbClr val="000000"/>
                </a:solidFill>
                <a:latin typeface="Times New Roman"/>
                <a:ea typeface="楷体_GB2312" charset="0"/>
                <a:cs typeface="Times New Roman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357813" y="4111307"/>
            <a:ext cx="3786187" cy="2746693"/>
            <a:chOff x="5357813" y="4111307"/>
            <a:chExt cx="3786187" cy="2746693"/>
          </a:xfrm>
        </p:grpSpPr>
        <p:pic>
          <p:nvPicPr>
            <p:cNvPr id="19" name="Picture 3" descr="IMG_0454"/>
            <p:cNvPicPr>
              <a:picLocks noChangeAspect="1" noChangeArrowheads="1"/>
            </p:cNvPicPr>
            <p:nvPr/>
          </p:nvPicPr>
          <p:blipFill>
            <a:blip r:embed="rId7">
              <a:lum bright="12000" contrast="24000"/>
              <a:extLst>
                <a:ext uri="{28A0092B-C50C-407E-A947-70E740481C1C}">
  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  </a:ext>
              </a:extLst>
            </a:blip>
            <a:srcRect l="1962" t="6641" r="2744"/>
            <a:stretch>
              <a:fillRect/>
            </a:stretch>
          </p:blipFill>
          <p:spPr bwMode="auto">
            <a:xfrm>
              <a:off x="5357813" y="4632325"/>
              <a:ext cx="3786187" cy="2225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矩形 9"/>
            <p:cNvSpPr>
              <a:spLocks noChangeArrowheads="1"/>
            </p:cNvSpPr>
            <p:nvPr/>
          </p:nvSpPr>
          <p:spPr bwMode="auto">
            <a:xfrm>
              <a:off x="6200506" y="4111307"/>
              <a:ext cx="2546490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Times New Roman"/>
                  <a:ea typeface="楷体_GB2312" charset="0"/>
                  <a:cs typeface="Times New Roman"/>
                </a:rPr>
                <a:t>Conference Room </a:t>
              </a:r>
              <a:endParaRPr lang="zh-CN" altLang="en-US" sz="2400" b="1" dirty="0">
                <a:solidFill>
                  <a:srgbClr val="000000"/>
                </a:solidFill>
                <a:latin typeface="Times New Roman"/>
                <a:ea typeface="楷体_GB2312" charset="0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31230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599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0" y="-1"/>
            <a:ext cx="4877762" cy="3251841"/>
          </a:xfrm>
          <a:prstGeom prst="rect">
            <a:avLst/>
          </a:prstGeom>
        </p:spPr>
      </p:pic>
      <p:pic>
        <p:nvPicPr>
          <p:cNvPr id="3" name="Picture 2" descr="IMG_599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tretch>
            <a:fillRect/>
          </a:stretch>
        </p:blipFill>
        <p:spPr>
          <a:xfrm>
            <a:off x="3708831" y="3234554"/>
            <a:ext cx="5435168" cy="3623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1793457059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Administrator\桌面\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t="2344" b="5078"/>
          <a:stretch>
            <a:fillRect/>
          </a:stretch>
        </p:blipFill>
        <p:spPr>
          <a:xfrm>
            <a:off x="779287" y="1001494"/>
            <a:ext cx="7801894" cy="481523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31581" y="6060725"/>
            <a:ext cx="2612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/>
                <a:cs typeface="Times New Roman"/>
              </a:rPr>
              <a:t>Video Conference </a:t>
            </a:r>
            <a:endParaRPr lang="en-US" sz="24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833383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Administrator\桌面\王府学校宴会大厅宴请美国500位来访中学校长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b="7803"/>
          <a:stretch>
            <a:fillRect/>
          </a:stretch>
        </p:blipFill>
        <p:spPr>
          <a:xfrm>
            <a:off x="669253" y="1049066"/>
            <a:ext cx="7888480" cy="486867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48385" y="6041447"/>
            <a:ext cx="8283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/>
                <a:cs typeface="Times New Roman"/>
              </a:rPr>
              <a:t>2011 Chinese Bridge for American Schools Conference _BRS</a:t>
            </a:r>
            <a:endParaRPr lang="en-US" sz="2400" b="1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83338302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9"/>
          <p:cNvSpPr txBox="1">
            <a:spLocks noChangeArrowheads="1"/>
          </p:cNvSpPr>
          <p:nvPr/>
        </p:nvSpPr>
        <p:spPr bwMode="auto">
          <a:xfrm>
            <a:off x="357188" y="6144500"/>
            <a:ext cx="85328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9pPr>
          </a:lstStyle>
          <a:p>
            <a:pPr algn="ctr" eaLnBrk="1" hangingPunct="1"/>
            <a:r>
              <a:rPr lang="en-US" altLang="zh-CN" sz="3600" b="1" dirty="0" smtClean="0">
                <a:solidFill>
                  <a:srgbClr val="FF0000"/>
                </a:solidFill>
                <a:latin typeface="楷体_GB2312" charset="0"/>
                <a:ea typeface="楷体_GB2312" charset="0"/>
                <a:cs typeface="楷体_GB2312" charset="0"/>
              </a:rPr>
              <a:t>Curriculum System</a:t>
            </a:r>
            <a:endParaRPr lang="zh-CN" altLang="en-US" sz="3200" dirty="0">
              <a:solidFill>
                <a:srgbClr val="FF0000"/>
              </a:solidFill>
              <a:latin typeface="楷体_GB2312" charset="0"/>
              <a:ea typeface="楷体_GB2312" charset="0"/>
              <a:cs typeface="楷体_GB2312" charset="0"/>
            </a:endParaRPr>
          </a:p>
        </p:txBody>
      </p:sp>
      <p:graphicFrame>
        <p:nvGraphicFramePr>
          <p:cNvPr id="22" name="图示 21"/>
          <p:cNvGraphicFramePr/>
          <p:nvPr>
            <p:extLst>
              <p:ext uri="{D42A27DB-BD31-4B8C-83A1-F6EECF244321}">
                <p14:mod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44924917"/>
              </p:ext>
            </p:extLst>
          </p:nvPr>
        </p:nvGraphicFramePr>
        <p:xfrm>
          <a:off x="1000100" y="226584"/>
          <a:ext cx="7358114" cy="5857892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122671376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7.24\化学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48914"/>
          <a:stretch>
            <a:fillRect/>
          </a:stretch>
        </p:blipFill>
        <p:spPr>
          <a:xfrm>
            <a:off x="0" y="1139970"/>
            <a:ext cx="3071813" cy="4857750"/>
          </a:xfrm>
          <a:prstGeom prst="rect">
            <a:avLst/>
          </a:prstGeom>
          <a:noFill/>
        </p:spPr>
      </p:pic>
      <p:pic>
        <p:nvPicPr>
          <p:cNvPr id="3" name="Picture 4" descr="F:\7.24\生物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48450"/>
          <a:stretch>
            <a:fillRect/>
          </a:stretch>
        </p:blipFill>
        <p:spPr bwMode="auto">
          <a:xfrm>
            <a:off x="3071813" y="1139970"/>
            <a:ext cx="3021012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F:\7.24\美国历史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val="0"/>
              </a:ext>
            </a:extLst>
          </a:blip>
          <a:srcRect l="47935"/>
          <a:stretch>
            <a:fillRect/>
          </a:stretch>
        </p:blipFill>
        <p:spPr bwMode="auto">
          <a:xfrm>
            <a:off x="6072188" y="1139970"/>
            <a:ext cx="3071812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357188" y="6043472"/>
            <a:ext cx="85328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:p="http://schemas.openxmlformats.org/presentationml/2006/main" xmlns:r="http://schemas.openxmlformats.org/officeDocument/2006/relationships" xmlns:a="http://schemas.openxmlformats.org/drawingml/2006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charset="0"/>
                <a:ea typeface="宋体" charset="0"/>
                <a:cs typeface="宋体" charset="0"/>
              </a:defRPr>
            </a:lvl9pPr>
          </a:lstStyle>
          <a:p>
            <a:pPr algn="ctr" eaLnBrk="1" hangingPunct="1"/>
            <a:r>
              <a:rPr lang="en-US" altLang="zh-CN" sz="3600" b="1" dirty="0" smtClean="0">
                <a:solidFill>
                  <a:srgbClr val="FF0000"/>
                </a:solidFill>
                <a:latin typeface="楷体_GB2312" charset="0"/>
                <a:ea typeface="楷体_GB2312" charset="0"/>
                <a:cs typeface="楷体_GB2312" charset="0"/>
              </a:rPr>
              <a:t>Published AP Preparation resources</a:t>
            </a:r>
            <a:endParaRPr lang="zh-CN" altLang="en-US" sz="3200" dirty="0">
              <a:solidFill>
                <a:srgbClr val="FF0000"/>
              </a:solidFill>
              <a:latin typeface="楷体_GB2312" charset="0"/>
              <a:ea typeface="楷体_GB2312" charset="0"/>
              <a:cs typeface="楷体_GB23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883338302"/>
      </p:ext>
    </p:extLst>
  </p:cSld>
  <p:clrMapOvr>
    <a:masterClrMapping/>
  </p:clrMapOvr>
  <mc:AlternateContent>
    <mc:Choice xmlns:mc="http://schemas.openxmlformats.org/markup-compatibility/2006"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R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BRS.thmx</Template>
  <TotalTime>567</TotalTime>
  <Words>364</Words>
  <Application>Microsoft Macintosh PowerPoint</Application>
  <PresentationFormat>On-screen Show (4:3)</PresentationFormat>
  <Paragraphs>61</Paragraphs>
  <Slides>19</Slides>
  <Notes>7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BRS</vt:lpstr>
      <vt:lpstr>Teaching Abroad_BRS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NCSU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Teaching Abroad_BRS</dc:title>
  <dc:creator>Jing  Bian</dc:creator>
  <cp:lastModifiedBy>Ruohan  Sun</cp:lastModifiedBy>
  <cp:revision>58</cp:revision>
  <dcterms:created xsi:type="dcterms:W3CDTF">2012-02-22T20:22:28Z</dcterms:created>
  <dcterms:modified xsi:type="dcterms:W3CDTF">2012-02-22T20:24:21Z</dcterms:modified>
</cp:coreProperties>
</file>